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306" r:id="rId14"/>
    <p:sldId id="308" r:id="rId15"/>
    <p:sldId id="309" r:id="rId16"/>
    <p:sldId id="307" r:id="rId17"/>
    <p:sldId id="274" r:id="rId18"/>
    <p:sldId id="275" r:id="rId19"/>
    <p:sldId id="276" r:id="rId20"/>
    <p:sldId id="277" r:id="rId21"/>
    <p:sldId id="278" r:id="rId22"/>
    <p:sldId id="279" r:id="rId23"/>
    <p:sldId id="305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4" r:id="rId35"/>
    <p:sldId id="292" r:id="rId36"/>
    <p:sldId id="293" r:id="rId37"/>
    <p:sldId id="295" r:id="rId38"/>
    <p:sldId id="296" r:id="rId39"/>
    <p:sldId id="297" r:id="rId40"/>
    <p:sldId id="298" r:id="rId41"/>
    <p:sldId id="310" r:id="rId42"/>
    <p:sldId id="304" r:id="rId43"/>
    <p:sldId id="299" r:id="rId44"/>
    <p:sldId id="300" r:id="rId45"/>
    <p:sldId id="301" r:id="rId46"/>
    <p:sldId id="302" r:id="rId47"/>
    <p:sldId id="303" r:id="rId48"/>
    <p:sldId id="311" r:id="rId49"/>
  </p:sldIdLst>
  <p:sldSz cx="12188825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09018-E829-4A34-87CE-65B60A8B7588}" v="2" dt="2018-12-27T09:23:33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lek Filip" userId="S::ballek.filip.2015@skola.ssps.cz::58d6a1bb-ca24-41e1-831c-f88e6505647d" providerId="AD" clId="Web-{EEEAD616-94B3-28D2-9444-3295AA7305D0}"/>
    <pc:docChg chg="addSld modSld">
      <pc:chgData name="Ballek Filip" userId="S::ballek.filip.2015@skola.ssps.cz::58d6a1bb-ca24-41e1-831c-f88e6505647d" providerId="AD" clId="Web-{EEEAD616-94B3-28D2-9444-3295AA7305D0}" dt="2018-11-14T09:53:56.349" v="21"/>
      <pc:docMkLst>
        <pc:docMk/>
      </pc:docMkLst>
      <pc:sldChg chg="addSp delSp modSp">
        <pc:chgData name="Ballek Filip" userId="S::ballek.filip.2015@skola.ssps.cz::58d6a1bb-ca24-41e1-831c-f88e6505647d" providerId="AD" clId="Web-{EEEAD616-94B3-28D2-9444-3295AA7305D0}" dt="2018-11-14T09:32:51.100" v="5" actId="1076"/>
        <pc:sldMkLst>
          <pc:docMk/>
          <pc:sldMk cId="2174674170" sldId="278"/>
        </pc:sldMkLst>
        <pc:picChg chg="del">
          <ac:chgData name="Ballek Filip" userId="S::ballek.filip.2015@skola.ssps.cz::58d6a1bb-ca24-41e1-831c-f88e6505647d" providerId="AD" clId="Web-{EEEAD616-94B3-28D2-9444-3295AA7305D0}" dt="2018-11-14T09:32:37.803" v="0"/>
          <ac:picMkLst>
            <pc:docMk/>
            <pc:sldMk cId="2174674170" sldId="278"/>
            <ac:picMk id="4" creationId="{2B04D7BC-BF2D-4268-A722-AB4B0B1128C9}"/>
          </ac:picMkLst>
        </pc:picChg>
        <pc:picChg chg="add mod">
          <ac:chgData name="Ballek Filip" userId="S::ballek.filip.2015@skola.ssps.cz::58d6a1bb-ca24-41e1-831c-f88e6505647d" providerId="AD" clId="Web-{EEEAD616-94B3-28D2-9444-3295AA7305D0}" dt="2018-11-14T09:32:51.100" v="5" actId="1076"/>
          <ac:picMkLst>
            <pc:docMk/>
            <pc:sldMk cId="2174674170" sldId="278"/>
            <ac:picMk id="5" creationId="{E69EEC5F-B5FB-4EE3-8ED4-C64BC7E3F279}"/>
          </ac:picMkLst>
        </pc:picChg>
      </pc:sldChg>
      <pc:sldChg chg="addSp delSp modSp">
        <pc:chgData name="Ballek Filip" userId="S::ballek.filip.2015@skola.ssps.cz::58d6a1bb-ca24-41e1-831c-f88e6505647d" providerId="AD" clId="Web-{EEEAD616-94B3-28D2-9444-3295AA7305D0}" dt="2018-11-14T09:48:22.306" v="16" actId="14100"/>
        <pc:sldMkLst>
          <pc:docMk/>
          <pc:sldMk cId="1669907932" sldId="279"/>
        </pc:sldMkLst>
        <pc:picChg chg="del">
          <ac:chgData name="Ballek Filip" userId="S::ballek.filip.2015@skola.ssps.cz::58d6a1bb-ca24-41e1-831c-f88e6505647d" providerId="AD" clId="Web-{EEEAD616-94B3-28D2-9444-3295AA7305D0}" dt="2018-11-14T09:47:16.601" v="7"/>
          <ac:picMkLst>
            <pc:docMk/>
            <pc:sldMk cId="1669907932" sldId="279"/>
            <ac:picMk id="4" creationId="{90AD1D2B-54CE-487C-86DB-1DA1495399BC}"/>
          </ac:picMkLst>
        </pc:picChg>
        <pc:picChg chg="del">
          <ac:chgData name="Ballek Filip" userId="S::ballek.filip.2015@skola.ssps.cz::58d6a1bb-ca24-41e1-831c-f88e6505647d" providerId="AD" clId="Web-{EEEAD616-94B3-28D2-9444-3295AA7305D0}" dt="2018-11-14T09:47:33.790" v="12"/>
          <ac:picMkLst>
            <pc:docMk/>
            <pc:sldMk cId="1669907932" sldId="279"/>
            <ac:picMk id="5" creationId="{CA19252D-3AA4-4EAC-AC25-FC16804F0902}"/>
          </ac:picMkLst>
        </pc:picChg>
        <pc:picChg chg="add mod">
          <ac:chgData name="Ballek Filip" userId="S::ballek.filip.2015@skola.ssps.cz::58d6a1bb-ca24-41e1-831c-f88e6505647d" providerId="AD" clId="Web-{EEEAD616-94B3-28D2-9444-3295AA7305D0}" dt="2018-11-14T09:48:22.306" v="16" actId="14100"/>
          <ac:picMkLst>
            <pc:docMk/>
            <pc:sldMk cId="1669907932" sldId="279"/>
            <ac:picMk id="6" creationId="{DC18D411-C434-4647-84AA-EBF54D1DF33A}"/>
          </ac:picMkLst>
        </pc:picChg>
        <pc:picChg chg="add mod">
          <ac:chgData name="Ballek Filip" userId="S::ballek.filip.2015@skola.ssps.cz::58d6a1bb-ca24-41e1-831c-f88e6505647d" providerId="AD" clId="Web-{EEEAD616-94B3-28D2-9444-3295AA7305D0}" dt="2018-11-14T09:48:19.463" v="15" actId="14100"/>
          <ac:picMkLst>
            <pc:docMk/>
            <pc:sldMk cId="1669907932" sldId="279"/>
            <ac:picMk id="8" creationId="{4C81D091-A2A1-4C52-8FFC-4396A357F5BA}"/>
          </ac:picMkLst>
        </pc:picChg>
      </pc:sldChg>
      <pc:sldChg chg="new">
        <pc:chgData name="Ballek Filip" userId="S::ballek.filip.2015@skola.ssps.cz::58d6a1bb-ca24-41e1-831c-f88e6505647d" providerId="AD" clId="Web-{EEEAD616-94B3-28D2-9444-3295AA7305D0}" dt="2018-11-14T09:53:56.349" v="21"/>
        <pc:sldMkLst>
          <pc:docMk/>
          <pc:sldMk cId="3477274388" sldId="305"/>
        </pc:sldMkLst>
      </pc:sldChg>
    </pc:docChg>
  </pc:docChgLst>
  <pc:docChgLst>
    <pc:chgData name="Ballek Filip" userId="S::ballek.filip.2015@skola.ssps.cz::58d6a1bb-ca24-41e1-831c-f88e6505647d" providerId="AD" clId="Web-{96BFB1F9-C450-7DA3-E4B7-0CC110E20667}"/>
    <pc:docChg chg="addSld delSld modSld sldOrd">
      <pc:chgData name="Ballek Filip" userId="S::ballek.filip.2015@skola.ssps.cz::58d6a1bb-ca24-41e1-831c-f88e6505647d" providerId="AD" clId="Web-{96BFB1F9-C450-7DA3-E4B7-0CC110E20667}" dt="2018-11-11T21:40:23.254" v="1673" actId="20577"/>
      <pc:docMkLst>
        <pc:docMk/>
      </pc:docMkLst>
      <pc:sldChg chg="modSp">
        <pc:chgData name="Ballek Filip" userId="S::ballek.filip.2015@skola.ssps.cz::58d6a1bb-ca24-41e1-831c-f88e6505647d" providerId="AD" clId="Web-{96BFB1F9-C450-7DA3-E4B7-0CC110E20667}" dt="2018-11-11T20:49:44.437" v="6" actId="20577"/>
        <pc:sldMkLst>
          <pc:docMk/>
          <pc:sldMk cId="2047239029" sldId="284"/>
        </pc:sldMkLst>
        <pc:spChg chg="mod">
          <ac:chgData name="Ballek Filip" userId="S::ballek.filip.2015@skola.ssps.cz::58d6a1bb-ca24-41e1-831c-f88e6505647d" providerId="AD" clId="Web-{96BFB1F9-C450-7DA3-E4B7-0CC110E20667}" dt="2018-11-11T20:49:44.437" v="6" actId="20577"/>
          <ac:spMkLst>
            <pc:docMk/>
            <pc:sldMk cId="2047239029" sldId="284"/>
            <ac:spMk id="3" creationId="{29AE2C1D-8C70-48CF-9381-63D45E7AF8D9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0:50:42.500" v="138" actId="20577"/>
        <pc:sldMkLst>
          <pc:docMk/>
          <pc:sldMk cId="3656613639" sldId="285"/>
        </pc:sldMkLst>
        <pc:spChg chg="mod">
          <ac:chgData name="Ballek Filip" userId="S::ballek.filip.2015@skola.ssps.cz::58d6a1bb-ca24-41e1-831c-f88e6505647d" providerId="AD" clId="Web-{96BFB1F9-C450-7DA3-E4B7-0CC110E20667}" dt="2018-11-11T20:49:52.719" v="11" actId="20577"/>
          <ac:spMkLst>
            <pc:docMk/>
            <pc:sldMk cId="3656613639" sldId="285"/>
            <ac:spMk id="2" creationId="{9C6E2159-85D0-4913-B0CE-BBB7E420C498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0:50:42.500" v="138" actId="20577"/>
          <ac:spMkLst>
            <pc:docMk/>
            <pc:sldMk cId="3656613639" sldId="285"/>
            <ac:spMk id="3" creationId="{07707EE1-201A-4138-B862-6ED29EF25A59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0:53:33.391" v="429" actId="20577"/>
        <pc:sldMkLst>
          <pc:docMk/>
          <pc:sldMk cId="3677712121" sldId="286"/>
        </pc:sldMkLst>
        <pc:spChg chg="mod">
          <ac:chgData name="Ballek Filip" userId="S::ballek.filip.2015@skola.ssps.cz::58d6a1bb-ca24-41e1-831c-f88e6505647d" providerId="AD" clId="Web-{96BFB1F9-C450-7DA3-E4B7-0CC110E20667}" dt="2018-11-11T20:51:05.531" v="160" actId="20577"/>
          <ac:spMkLst>
            <pc:docMk/>
            <pc:sldMk cId="3677712121" sldId="286"/>
            <ac:spMk id="2" creationId="{E3315CC2-18AA-4AC6-AE80-813EC520CC3A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0:53:33.391" v="429" actId="20577"/>
          <ac:spMkLst>
            <pc:docMk/>
            <pc:sldMk cId="3677712121" sldId="286"/>
            <ac:spMk id="3" creationId="{519CEF6D-A919-472E-B12A-065B975FEA2F}"/>
          </ac:spMkLst>
        </pc:spChg>
      </pc:sldChg>
      <pc:sldChg chg="modSp new mod ord modClrScheme chgLayout">
        <pc:chgData name="Ballek Filip" userId="S::ballek.filip.2015@skola.ssps.cz::58d6a1bb-ca24-41e1-831c-f88e6505647d" providerId="AD" clId="Web-{96BFB1F9-C450-7DA3-E4B7-0CC110E20667}" dt="2018-11-11T20:54:12.301" v="457" actId="20577"/>
        <pc:sldMkLst>
          <pc:docMk/>
          <pc:sldMk cId="2404082629" sldId="287"/>
        </pc:sldMkLst>
        <pc:spChg chg="mod ord">
          <ac:chgData name="Ballek Filip" userId="S::ballek.filip.2015@skola.ssps.cz::58d6a1bb-ca24-41e1-831c-f88e6505647d" providerId="AD" clId="Web-{96BFB1F9-C450-7DA3-E4B7-0CC110E20667}" dt="2018-11-11T20:54:12.301" v="457" actId="20577"/>
          <ac:spMkLst>
            <pc:docMk/>
            <pc:sldMk cId="2404082629" sldId="287"/>
            <ac:spMk id="2" creationId="{2E792EFC-4DBC-4E2C-857D-8478C55D117A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0:53:41.860" v="432"/>
          <ac:spMkLst>
            <pc:docMk/>
            <pc:sldMk cId="2404082629" sldId="287"/>
            <ac:spMk id="3" creationId="{DADF2F2A-5CE2-4223-B45F-0D2F23A1A7AB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00:29.477" v="519" actId="20577"/>
        <pc:sldMkLst>
          <pc:docMk/>
          <pc:sldMk cId="2786469611" sldId="288"/>
        </pc:sldMkLst>
        <pc:spChg chg="mod">
          <ac:chgData name="Ballek Filip" userId="S::ballek.filip.2015@skola.ssps.cz::58d6a1bb-ca24-41e1-831c-f88e6505647d" providerId="AD" clId="Web-{96BFB1F9-C450-7DA3-E4B7-0CC110E20667}" dt="2018-11-11T20:54:28.757" v="465" actId="20577"/>
          <ac:spMkLst>
            <pc:docMk/>
            <pc:sldMk cId="2786469611" sldId="288"/>
            <ac:spMk id="2" creationId="{4C0B81F3-FF1B-4F02-B42D-8EAF4F3EBF50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00:29.477" v="519" actId="20577"/>
          <ac:spMkLst>
            <pc:docMk/>
            <pc:sldMk cId="2786469611" sldId="288"/>
            <ac:spMk id="3" creationId="{A528EE1A-1B8A-4285-A0B2-97CB1CE5442C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02:51.353" v="635" actId="20577"/>
        <pc:sldMkLst>
          <pc:docMk/>
          <pc:sldMk cId="3692529837" sldId="289"/>
        </pc:sldMkLst>
        <pc:spChg chg="mod">
          <ac:chgData name="Ballek Filip" userId="S::ballek.filip.2015@skola.ssps.cz::58d6a1bb-ca24-41e1-831c-f88e6505647d" providerId="AD" clId="Web-{96BFB1F9-C450-7DA3-E4B7-0CC110E20667}" dt="2018-11-11T21:00:33.149" v="524" actId="20577"/>
          <ac:spMkLst>
            <pc:docMk/>
            <pc:sldMk cId="3692529837" sldId="289"/>
            <ac:spMk id="2" creationId="{5224AE16-1F17-46F9-9E9C-DF4F247A4A17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02:51.353" v="635" actId="20577"/>
          <ac:spMkLst>
            <pc:docMk/>
            <pc:sldMk cId="3692529837" sldId="289"/>
            <ac:spMk id="3" creationId="{D3B2D099-535F-4EC0-93A0-55444684C44E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05:11.603" v="797" actId="20577"/>
        <pc:sldMkLst>
          <pc:docMk/>
          <pc:sldMk cId="4286144363" sldId="290"/>
        </pc:sldMkLst>
        <pc:spChg chg="mod">
          <ac:chgData name="Ballek Filip" userId="S::ballek.filip.2015@skola.ssps.cz::58d6a1bb-ca24-41e1-831c-f88e6505647d" providerId="AD" clId="Web-{96BFB1F9-C450-7DA3-E4B7-0CC110E20667}" dt="2018-11-11T21:02:58.728" v="643" actId="20577"/>
          <ac:spMkLst>
            <pc:docMk/>
            <pc:sldMk cId="4286144363" sldId="290"/>
            <ac:spMk id="2" creationId="{D3C6721C-C594-4089-98CC-75F6E3DF1EBF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05:11.603" v="797" actId="20577"/>
          <ac:spMkLst>
            <pc:docMk/>
            <pc:sldMk cId="4286144363" sldId="290"/>
            <ac:spMk id="3" creationId="{C62AB625-75AB-454C-9B82-C2FD27283DCE}"/>
          </ac:spMkLst>
        </pc:spChg>
      </pc:sldChg>
      <pc:sldChg chg="modSp new mod modClrScheme chgLayout">
        <pc:chgData name="Ballek Filip" userId="S::ballek.filip.2015@skola.ssps.cz::58d6a1bb-ca24-41e1-831c-f88e6505647d" providerId="AD" clId="Web-{96BFB1F9-C450-7DA3-E4B7-0CC110E20667}" dt="2018-11-11T21:11:44.871" v="1045" actId="20577"/>
        <pc:sldMkLst>
          <pc:docMk/>
          <pc:sldMk cId="1082991621" sldId="292"/>
        </pc:sldMkLst>
        <pc:spChg chg="mod ord">
          <ac:chgData name="Ballek Filip" userId="S::ballek.filip.2015@skola.ssps.cz::58d6a1bb-ca24-41e1-831c-f88e6505647d" providerId="AD" clId="Web-{96BFB1F9-C450-7DA3-E4B7-0CC110E20667}" dt="2018-11-11T21:11:44.871" v="1045" actId="20577"/>
          <ac:spMkLst>
            <pc:docMk/>
            <pc:sldMk cId="1082991621" sldId="292"/>
            <ac:spMk id="2" creationId="{7E9E280B-C226-4201-AB30-5024CC934EB0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11:28.324" v="1038" actId="20577"/>
          <ac:spMkLst>
            <pc:docMk/>
            <pc:sldMk cId="1082991621" sldId="292"/>
            <ac:spMk id="3" creationId="{AB34C9F7-208C-40DA-B4C5-F58F336B23D6}"/>
          </ac:spMkLst>
        </pc:spChg>
      </pc:sldChg>
      <pc:sldChg chg="modSp new mod modClrScheme chgLayout">
        <pc:chgData name="Ballek Filip" userId="S::ballek.filip.2015@skola.ssps.cz::58d6a1bb-ca24-41e1-831c-f88e6505647d" providerId="AD" clId="Web-{96BFB1F9-C450-7DA3-E4B7-0CC110E20667}" dt="2018-11-11T21:12:35.121" v="1062" actId="20577"/>
        <pc:sldMkLst>
          <pc:docMk/>
          <pc:sldMk cId="1395569205" sldId="293"/>
        </pc:sldMkLst>
        <pc:spChg chg="mod ord">
          <ac:chgData name="Ballek Filip" userId="S::ballek.filip.2015@skola.ssps.cz::58d6a1bb-ca24-41e1-831c-f88e6505647d" providerId="AD" clId="Web-{96BFB1F9-C450-7DA3-E4B7-0CC110E20667}" dt="2018-11-11T21:12:35.121" v="1062" actId="20577"/>
          <ac:spMkLst>
            <pc:docMk/>
            <pc:sldMk cId="1395569205" sldId="293"/>
            <ac:spMk id="2" creationId="{72F14000-0196-450B-8BE5-A7377628BB63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12:29.980" v="1053"/>
          <ac:spMkLst>
            <pc:docMk/>
            <pc:sldMk cId="1395569205" sldId="293"/>
            <ac:spMk id="3" creationId="{86A2E3B0-90BB-40C3-ABF2-E35513EC0B16}"/>
          </ac:spMkLst>
        </pc:spChg>
      </pc:sldChg>
      <pc:sldChg chg="modSp new mod modClrScheme chgLayout">
        <pc:chgData name="Ballek Filip" userId="S::ballek.filip.2015@skola.ssps.cz::58d6a1bb-ca24-41e1-831c-f88e6505647d" providerId="AD" clId="Web-{96BFB1F9-C450-7DA3-E4B7-0CC110E20667}" dt="2018-11-11T21:12:03.246" v="1050" actId="20577"/>
        <pc:sldMkLst>
          <pc:docMk/>
          <pc:sldMk cId="2793256169" sldId="294"/>
        </pc:sldMkLst>
        <pc:spChg chg="mod ord">
          <ac:chgData name="Ballek Filip" userId="S::ballek.filip.2015@skola.ssps.cz::58d6a1bb-ca24-41e1-831c-f88e6505647d" providerId="AD" clId="Web-{96BFB1F9-C450-7DA3-E4B7-0CC110E20667}" dt="2018-11-11T21:12:03.246" v="1050" actId="20577"/>
          <ac:spMkLst>
            <pc:docMk/>
            <pc:sldMk cId="2793256169" sldId="294"/>
            <ac:spMk id="2" creationId="{09CAFB33-C853-4F84-B1E1-758F0177CA02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12:00.793" v="1049"/>
          <ac:spMkLst>
            <pc:docMk/>
            <pc:sldMk cId="2793256169" sldId="294"/>
            <ac:spMk id="3" creationId="{458F4F1F-55EB-4313-A3EB-C587125D9AC2}"/>
          </ac:spMkLst>
        </pc:spChg>
      </pc:sldChg>
      <pc:sldChg chg="modSp new mod modClrScheme chgLayout">
        <pc:chgData name="Ballek Filip" userId="S::ballek.filip.2015@skola.ssps.cz::58d6a1bb-ca24-41e1-831c-f88e6505647d" providerId="AD" clId="Web-{96BFB1F9-C450-7DA3-E4B7-0CC110E20667}" dt="2018-11-11T21:15:22.278" v="1192" actId="20577"/>
        <pc:sldMkLst>
          <pc:docMk/>
          <pc:sldMk cId="3509841575" sldId="295"/>
        </pc:sldMkLst>
        <pc:spChg chg="mod ord">
          <ac:chgData name="Ballek Filip" userId="S::ballek.filip.2015@skola.ssps.cz::58d6a1bb-ca24-41e1-831c-f88e6505647d" providerId="AD" clId="Web-{96BFB1F9-C450-7DA3-E4B7-0CC110E20667}" dt="2018-11-11T21:12:58.434" v="1069" actId="20577"/>
          <ac:spMkLst>
            <pc:docMk/>
            <pc:sldMk cId="3509841575" sldId="295"/>
            <ac:spMk id="2" creationId="{D8920CBF-7593-4E35-BE4D-29E7CBFE6ACC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15:22.278" v="1192" actId="20577"/>
          <ac:spMkLst>
            <pc:docMk/>
            <pc:sldMk cId="3509841575" sldId="295"/>
            <ac:spMk id="3" creationId="{99AA7228-7241-465A-9433-88273947750D}"/>
          </ac:spMkLst>
        </pc:spChg>
      </pc:sldChg>
      <pc:sldChg chg="modSp new mod modClrScheme chgLayout">
        <pc:chgData name="Ballek Filip" userId="S::ballek.filip.2015@skola.ssps.cz::58d6a1bb-ca24-41e1-831c-f88e6505647d" providerId="AD" clId="Web-{96BFB1F9-C450-7DA3-E4B7-0CC110E20667}" dt="2018-11-11T21:16:28.122" v="1200" actId="20577"/>
        <pc:sldMkLst>
          <pc:docMk/>
          <pc:sldMk cId="2588521524" sldId="296"/>
        </pc:sldMkLst>
        <pc:spChg chg="mod ord">
          <ac:chgData name="Ballek Filip" userId="S::ballek.filip.2015@skola.ssps.cz::58d6a1bb-ca24-41e1-831c-f88e6505647d" providerId="AD" clId="Web-{96BFB1F9-C450-7DA3-E4B7-0CC110E20667}" dt="2018-11-11T21:16:28.122" v="1200" actId="20577"/>
          <ac:spMkLst>
            <pc:docMk/>
            <pc:sldMk cId="2588521524" sldId="296"/>
            <ac:spMk id="2" creationId="{A8AF4207-0DDE-46B2-A39B-F4D4FABC127A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16:21.544" v="1195"/>
          <ac:spMkLst>
            <pc:docMk/>
            <pc:sldMk cId="2588521524" sldId="296"/>
            <ac:spMk id="3" creationId="{CE6A31AA-D684-4148-982F-0AEAD6E0D36A}"/>
          </ac:spMkLst>
        </pc:spChg>
      </pc:sldChg>
      <pc:sldChg chg="modSp new mod modClrScheme chgLayout">
        <pc:chgData name="Ballek Filip" userId="S::ballek.filip.2015@skola.ssps.cz::58d6a1bb-ca24-41e1-831c-f88e6505647d" providerId="AD" clId="Web-{96BFB1F9-C450-7DA3-E4B7-0CC110E20667}" dt="2018-11-11T21:18:29.497" v="1237" actId="20577"/>
        <pc:sldMkLst>
          <pc:docMk/>
          <pc:sldMk cId="603372574" sldId="297"/>
        </pc:sldMkLst>
        <pc:spChg chg="mod ord">
          <ac:chgData name="Ballek Filip" userId="S::ballek.filip.2015@skola.ssps.cz::58d6a1bb-ca24-41e1-831c-f88e6505647d" providerId="AD" clId="Web-{96BFB1F9-C450-7DA3-E4B7-0CC110E20667}" dt="2018-11-11T21:17:01.763" v="1206" actId="20577"/>
          <ac:spMkLst>
            <pc:docMk/>
            <pc:sldMk cId="603372574" sldId="297"/>
            <ac:spMk id="2" creationId="{D1ABA915-7A4E-4E16-BA2A-C76A5A15E495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18:29.497" v="1237" actId="20577"/>
          <ac:spMkLst>
            <pc:docMk/>
            <pc:sldMk cId="603372574" sldId="297"/>
            <ac:spMk id="3" creationId="{AC67B185-B14F-40F0-8C47-F8BCFD18E1F0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20:04.388" v="1261" actId="20577"/>
        <pc:sldMkLst>
          <pc:docMk/>
          <pc:sldMk cId="968908123" sldId="298"/>
        </pc:sldMkLst>
        <pc:spChg chg="mod">
          <ac:chgData name="Ballek Filip" userId="S::ballek.filip.2015@skola.ssps.cz::58d6a1bb-ca24-41e1-831c-f88e6505647d" providerId="AD" clId="Web-{96BFB1F9-C450-7DA3-E4B7-0CC110E20667}" dt="2018-11-11T21:19:01.529" v="1246" actId="20577"/>
          <ac:spMkLst>
            <pc:docMk/>
            <pc:sldMk cId="968908123" sldId="298"/>
            <ac:spMk id="2" creationId="{E6F79616-C826-4F33-88A9-A9B0A2C32EA6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20:04.388" v="1261" actId="20577"/>
          <ac:spMkLst>
            <pc:docMk/>
            <pc:sldMk cId="968908123" sldId="298"/>
            <ac:spMk id="3" creationId="{4E8D2785-E036-4D94-9C79-AF63530F52B4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25:35.562" v="1334" actId="20577"/>
        <pc:sldMkLst>
          <pc:docMk/>
          <pc:sldMk cId="1499030353" sldId="299"/>
        </pc:sldMkLst>
        <pc:spChg chg="mod">
          <ac:chgData name="Ballek Filip" userId="S::ballek.filip.2015@skola.ssps.cz::58d6a1bb-ca24-41e1-831c-f88e6505647d" providerId="AD" clId="Web-{96BFB1F9-C450-7DA3-E4B7-0CC110E20667}" dt="2018-11-11T21:20:58.607" v="1278" actId="20577"/>
          <ac:spMkLst>
            <pc:docMk/>
            <pc:sldMk cId="1499030353" sldId="299"/>
            <ac:spMk id="2" creationId="{A0CBBEA1-9ADD-46E5-BEE5-8E365F62C051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25:35.562" v="1334" actId="20577"/>
          <ac:spMkLst>
            <pc:docMk/>
            <pc:sldMk cId="1499030353" sldId="299"/>
            <ac:spMk id="3" creationId="{4A8D6D32-F043-4641-9735-C168D020846B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26:39.031" v="1401" actId="20577"/>
        <pc:sldMkLst>
          <pc:docMk/>
          <pc:sldMk cId="3887716526" sldId="300"/>
        </pc:sldMkLst>
        <pc:spChg chg="mod">
          <ac:chgData name="Ballek Filip" userId="S::ballek.filip.2015@skola.ssps.cz::58d6a1bb-ca24-41e1-831c-f88e6505647d" providerId="AD" clId="Web-{96BFB1F9-C450-7DA3-E4B7-0CC110E20667}" dt="2018-11-11T21:25:47.530" v="1347" actId="20577"/>
          <ac:spMkLst>
            <pc:docMk/>
            <pc:sldMk cId="3887716526" sldId="300"/>
            <ac:spMk id="2" creationId="{C39CBB63-3BBA-4DD3-80E4-7183155E271C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26:39.031" v="1401" actId="20577"/>
          <ac:spMkLst>
            <pc:docMk/>
            <pc:sldMk cId="3887716526" sldId="300"/>
            <ac:spMk id="3" creationId="{87C3D11C-7D09-4F03-8277-AA6F5CA7E0CB}"/>
          </ac:spMkLst>
        </pc:spChg>
      </pc:sldChg>
      <pc:sldChg chg="modSp new">
        <pc:chgData name="Ballek Filip" userId="S::ballek.filip.2015@skola.ssps.cz::58d6a1bb-ca24-41e1-831c-f88e6505647d" providerId="AD" clId="Web-{96BFB1F9-C450-7DA3-E4B7-0CC110E20667}" dt="2018-11-11T21:28:31.156" v="1458" actId="20577"/>
        <pc:sldMkLst>
          <pc:docMk/>
          <pc:sldMk cId="1466380176" sldId="301"/>
        </pc:sldMkLst>
        <pc:spChg chg="mod">
          <ac:chgData name="Ballek Filip" userId="S::ballek.filip.2015@skola.ssps.cz::58d6a1bb-ca24-41e1-831c-f88e6505647d" providerId="AD" clId="Web-{96BFB1F9-C450-7DA3-E4B7-0CC110E20667}" dt="2018-11-11T21:27:23.937" v="1408" actId="20577"/>
          <ac:spMkLst>
            <pc:docMk/>
            <pc:sldMk cId="1466380176" sldId="301"/>
            <ac:spMk id="2" creationId="{904DAA0B-9EB7-49C1-8F42-65E32209304E}"/>
          </ac:spMkLst>
        </pc:spChg>
        <pc:spChg chg="mod">
          <ac:chgData name="Ballek Filip" userId="S::ballek.filip.2015@skola.ssps.cz::58d6a1bb-ca24-41e1-831c-f88e6505647d" providerId="AD" clId="Web-{96BFB1F9-C450-7DA3-E4B7-0CC110E20667}" dt="2018-11-11T21:28:31.156" v="1458" actId="20577"/>
          <ac:spMkLst>
            <pc:docMk/>
            <pc:sldMk cId="1466380176" sldId="301"/>
            <ac:spMk id="3" creationId="{8491076E-C21A-427B-B42E-83F26AD8412D}"/>
          </ac:spMkLst>
        </pc:spChg>
      </pc:sldChg>
      <pc:sldChg chg="addSp modSp new mod modClrScheme chgLayout">
        <pc:chgData name="Ballek Filip" userId="S::ballek.filip.2015@skola.ssps.cz::58d6a1bb-ca24-41e1-831c-f88e6505647d" providerId="AD" clId="Web-{96BFB1F9-C450-7DA3-E4B7-0CC110E20667}" dt="2018-11-11T21:33:09.391" v="1640" actId="20577"/>
        <pc:sldMkLst>
          <pc:docMk/>
          <pc:sldMk cId="331569449" sldId="302"/>
        </pc:sldMkLst>
        <pc:spChg chg="mod ord">
          <ac:chgData name="Ballek Filip" userId="S::ballek.filip.2015@skola.ssps.cz::58d6a1bb-ca24-41e1-831c-f88e6505647d" providerId="AD" clId="Web-{96BFB1F9-C450-7DA3-E4B7-0CC110E20667}" dt="2018-11-11T21:31:05.219" v="1524" actId="20577"/>
          <ac:spMkLst>
            <pc:docMk/>
            <pc:sldMk cId="331569449" sldId="302"/>
            <ac:spMk id="2" creationId="{9B22C325-FF13-4536-B174-85E81933887E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32:41.157" v="1600" actId="20577"/>
          <ac:spMkLst>
            <pc:docMk/>
            <pc:sldMk cId="331569449" sldId="302"/>
            <ac:spMk id="3" creationId="{61DA96CD-A53D-4436-9B50-A072E5CDA026}"/>
          </ac:spMkLst>
        </pc:spChg>
        <pc:spChg chg="add mod ord">
          <ac:chgData name="Ballek Filip" userId="S::ballek.filip.2015@skola.ssps.cz::58d6a1bb-ca24-41e1-831c-f88e6505647d" providerId="AD" clId="Web-{96BFB1F9-C450-7DA3-E4B7-0CC110E20667}" dt="2018-11-11T21:31:08.360" v="1527" actId="20577"/>
          <ac:spMkLst>
            <pc:docMk/>
            <pc:sldMk cId="331569449" sldId="302"/>
            <ac:spMk id="4" creationId="{73325EDC-E00B-4B5C-83BF-BBBC75E3A56A}"/>
          </ac:spMkLst>
        </pc:spChg>
        <pc:spChg chg="add mod ord">
          <ac:chgData name="Ballek Filip" userId="S::ballek.filip.2015@skola.ssps.cz::58d6a1bb-ca24-41e1-831c-f88e6505647d" providerId="AD" clId="Web-{96BFB1F9-C450-7DA3-E4B7-0CC110E20667}" dt="2018-11-11T21:32:46.251" v="1603" actId="20577"/>
          <ac:spMkLst>
            <pc:docMk/>
            <pc:sldMk cId="331569449" sldId="302"/>
            <ac:spMk id="5" creationId="{F5970AC6-F4F4-49C2-BAC9-BFC1F1D23677}"/>
          </ac:spMkLst>
        </pc:spChg>
        <pc:spChg chg="add mod ord">
          <ac:chgData name="Ballek Filip" userId="S::ballek.filip.2015@skola.ssps.cz::58d6a1bb-ca24-41e1-831c-f88e6505647d" providerId="AD" clId="Web-{96BFB1F9-C450-7DA3-E4B7-0CC110E20667}" dt="2018-11-11T21:33:09.391" v="1640" actId="20577"/>
          <ac:spMkLst>
            <pc:docMk/>
            <pc:sldMk cId="331569449" sldId="302"/>
            <ac:spMk id="6" creationId="{5D840E39-DE54-4640-9308-C8A9544ABCE0}"/>
          </ac:spMkLst>
        </pc:spChg>
      </pc:sldChg>
      <pc:sldChg chg="delSp modSp new mod modClrScheme chgLayout">
        <pc:chgData name="Ballek Filip" userId="S::ballek.filip.2015@skola.ssps.cz::58d6a1bb-ca24-41e1-831c-f88e6505647d" providerId="AD" clId="Web-{96BFB1F9-C450-7DA3-E4B7-0CC110E20667}" dt="2018-11-11T21:34:15.970" v="1671" actId="20577"/>
        <pc:sldMkLst>
          <pc:docMk/>
          <pc:sldMk cId="2571486091" sldId="303"/>
        </pc:sldMkLst>
        <pc:spChg chg="mod ord">
          <ac:chgData name="Ballek Filip" userId="S::ballek.filip.2015@skola.ssps.cz::58d6a1bb-ca24-41e1-831c-f88e6505647d" providerId="AD" clId="Web-{96BFB1F9-C450-7DA3-E4B7-0CC110E20667}" dt="2018-11-11T21:34:01.892" v="1656" actId="20577"/>
          <ac:spMkLst>
            <pc:docMk/>
            <pc:sldMk cId="2571486091" sldId="303"/>
            <ac:spMk id="2" creationId="{F1EA5A98-5D36-4174-A0F2-45F8213147B9}"/>
          </ac:spMkLst>
        </pc:spChg>
        <pc:spChg chg="del">
          <ac:chgData name="Ballek Filip" userId="S::ballek.filip.2015@skola.ssps.cz::58d6a1bb-ca24-41e1-831c-f88e6505647d" providerId="AD" clId="Web-{96BFB1F9-C450-7DA3-E4B7-0CC110E20667}" dt="2018-11-11T21:33:54.860" v="1645"/>
          <ac:spMkLst>
            <pc:docMk/>
            <pc:sldMk cId="2571486091" sldId="303"/>
            <ac:spMk id="3" creationId="{3023D7EE-33A9-4BAD-A5F5-B92C07ECBB8B}"/>
          </ac:spMkLst>
        </pc:spChg>
        <pc:spChg chg="mod ord">
          <ac:chgData name="Ballek Filip" userId="S::ballek.filip.2015@skola.ssps.cz::58d6a1bb-ca24-41e1-831c-f88e6505647d" providerId="AD" clId="Web-{96BFB1F9-C450-7DA3-E4B7-0CC110E20667}" dt="2018-11-11T21:34:15.970" v="1671" actId="20577"/>
          <ac:spMkLst>
            <pc:docMk/>
            <pc:sldMk cId="2571486091" sldId="303"/>
            <ac:spMk id="4" creationId="{51DA5CA8-8F50-4969-B010-BF3FD7C35301}"/>
          </ac:spMkLst>
        </pc:spChg>
        <pc:spChg chg="del">
          <ac:chgData name="Ballek Filip" userId="S::ballek.filip.2015@skola.ssps.cz::58d6a1bb-ca24-41e1-831c-f88e6505647d" providerId="AD" clId="Web-{96BFB1F9-C450-7DA3-E4B7-0CC110E20667}" dt="2018-11-11T21:33:54.860" v="1645"/>
          <ac:spMkLst>
            <pc:docMk/>
            <pc:sldMk cId="2571486091" sldId="303"/>
            <ac:spMk id="5" creationId="{305569AC-F140-49DE-A345-C567E667CE05}"/>
          </ac:spMkLst>
        </pc:spChg>
        <pc:spChg chg="del">
          <ac:chgData name="Ballek Filip" userId="S::ballek.filip.2015@skola.ssps.cz::58d6a1bb-ca24-41e1-831c-f88e6505647d" providerId="AD" clId="Web-{96BFB1F9-C450-7DA3-E4B7-0CC110E20667}" dt="2018-11-11T21:33:54.860" v="1645"/>
          <ac:spMkLst>
            <pc:docMk/>
            <pc:sldMk cId="2571486091" sldId="303"/>
            <ac:spMk id="6" creationId="{FD315D22-F6E9-458D-B7DE-6196C206F283}"/>
          </ac:spMkLst>
        </pc:spChg>
      </pc:sldChg>
    </pc:docChg>
  </pc:docChgLst>
  <pc:docChgLst>
    <pc:chgData name="Filip Ballek" userId="58d6a1bb-ca24-41e1-831c-f88e6505647d" providerId="ADAL" clId="{FB209018-E829-4A34-87CE-65B60A8B7588}"/>
    <pc:docChg chg="custSel modSld">
      <pc:chgData name="Filip Ballek" userId="58d6a1bb-ca24-41e1-831c-f88e6505647d" providerId="ADAL" clId="{FB209018-E829-4A34-87CE-65B60A8B7588}" dt="2018-12-27T09:23:36.731" v="165" actId="15"/>
      <pc:docMkLst>
        <pc:docMk/>
      </pc:docMkLst>
      <pc:sldChg chg="modSp">
        <pc:chgData name="Filip Ballek" userId="58d6a1bb-ca24-41e1-831c-f88e6505647d" providerId="ADAL" clId="{FB209018-E829-4A34-87CE-65B60A8B7588}" dt="2018-12-27T09:20:34.163" v="9" actId="20577"/>
        <pc:sldMkLst>
          <pc:docMk/>
          <pc:sldMk cId="2352804659" sldId="268"/>
        </pc:sldMkLst>
        <pc:spChg chg="mod">
          <ac:chgData name="Filip Ballek" userId="58d6a1bb-ca24-41e1-831c-f88e6505647d" providerId="ADAL" clId="{FB209018-E829-4A34-87CE-65B60A8B7588}" dt="2018-12-27T09:20:34.163" v="9" actId="20577"/>
          <ac:spMkLst>
            <pc:docMk/>
            <pc:sldMk cId="2352804659" sldId="268"/>
            <ac:spMk id="3" creationId="{52FB3087-9ADD-4593-82CD-9FDDBABF072C}"/>
          </ac:spMkLst>
        </pc:spChg>
      </pc:sldChg>
      <pc:sldChg chg="modSp">
        <pc:chgData name="Filip Ballek" userId="58d6a1bb-ca24-41e1-831c-f88e6505647d" providerId="ADAL" clId="{FB209018-E829-4A34-87CE-65B60A8B7588}" dt="2018-12-27T09:21:01.433" v="31" actId="20577"/>
        <pc:sldMkLst>
          <pc:docMk/>
          <pc:sldMk cId="1069511960" sldId="269"/>
        </pc:sldMkLst>
        <pc:spChg chg="mod">
          <ac:chgData name="Filip Ballek" userId="58d6a1bb-ca24-41e1-831c-f88e6505647d" providerId="ADAL" clId="{FB209018-E829-4A34-87CE-65B60A8B7588}" dt="2018-12-27T09:21:01.433" v="31" actId="20577"/>
          <ac:spMkLst>
            <pc:docMk/>
            <pc:sldMk cId="1069511960" sldId="269"/>
            <ac:spMk id="3" creationId="{31987E0D-19A2-4FD4-832D-B3C35C6E0866}"/>
          </ac:spMkLst>
        </pc:spChg>
      </pc:sldChg>
      <pc:sldChg chg="modSp">
        <pc:chgData name="Filip Ballek" userId="58d6a1bb-ca24-41e1-831c-f88e6505647d" providerId="ADAL" clId="{FB209018-E829-4A34-87CE-65B60A8B7588}" dt="2018-12-27T09:23:36.731" v="165" actId="15"/>
        <pc:sldMkLst>
          <pc:docMk/>
          <pc:sldMk cId="1953854310" sldId="270"/>
        </pc:sldMkLst>
        <pc:spChg chg="mod">
          <ac:chgData name="Filip Ballek" userId="58d6a1bb-ca24-41e1-831c-f88e6505647d" providerId="ADAL" clId="{FB209018-E829-4A34-87CE-65B60A8B7588}" dt="2018-12-27T09:23:36.731" v="165" actId="15"/>
          <ac:spMkLst>
            <pc:docMk/>
            <pc:sldMk cId="1953854310" sldId="270"/>
            <ac:spMk id="3" creationId="{66FE7DCD-06FB-4316-8CBC-D0A095029F52}"/>
          </ac:spMkLst>
        </pc:spChg>
      </pc:sldChg>
      <pc:sldChg chg="modSp">
        <pc:chgData name="Filip Ballek" userId="58d6a1bb-ca24-41e1-831c-f88e6505647d" providerId="ADAL" clId="{FB209018-E829-4A34-87CE-65B60A8B7588}" dt="2018-12-23T18:48:55.444" v="2" actId="20577"/>
        <pc:sldMkLst>
          <pc:docMk/>
          <pc:sldMk cId="141828161" sldId="283"/>
        </pc:sldMkLst>
        <pc:spChg chg="mod">
          <ac:chgData name="Filip Ballek" userId="58d6a1bb-ca24-41e1-831c-f88e6505647d" providerId="ADAL" clId="{FB209018-E829-4A34-87CE-65B60A8B7588}" dt="2018-12-23T18:48:55.444" v="2" actId="20577"/>
          <ac:spMkLst>
            <pc:docMk/>
            <pc:sldMk cId="141828161" sldId="283"/>
            <ac:spMk id="3" creationId="{356E774B-661D-4CC5-ABA0-B9F545058CE3}"/>
          </ac:spMkLst>
        </pc:spChg>
      </pc:sldChg>
    </pc:docChg>
  </pc:docChgLst>
  <pc:docChgLst>
    <pc:chgData name="Ballek Filip" userId="S::ballek.filip.2015@skola.ssps.cz::58d6a1bb-ca24-41e1-831c-f88e6505647d" providerId="AD" clId="Web-{0C42728C-5FF7-BDA4-D308-3BAAFC7D3255}"/>
    <pc:docChg chg="modSld">
      <pc:chgData name="Ballek Filip" userId="S::ballek.filip.2015@skola.ssps.cz::58d6a1bb-ca24-41e1-831c-f88e6505647d" providerId="AD" clId="Web-{0C42728C-5FF7-BDA4-D308-3BAAFC7D3255}" dt="2018-11-12T07:52:07.680" v="60" actId="14100"/>
      <pc:docMkLst>
        <pc:docMk/>
      </pc:docMkLst>
      <pc:sldChg chg="addSp delSp modSp">
        <pc:chgData name="Ballek Filip" userId="S::ballek.filip.2015@skola.ssps.cz::58d6a1bb-ca24-41e1-831c-f88e6505647d" providerId="AD" clId="Web-{0C42728C-5FF7-BDA4-D308-3BAAFC7D3255}" dt="2018-11-12T07:52:07.680" v="60" actId="14100"/>
        <pc:sldMkLst>
          <pc:docMk/>
          <pc:sldMk cId="2460175083" sldId="275"/>
        </pc:sldMkLst>
        <pc:picChg chg="add del mod">
          <ac:chgData name="Ballek Filip" userId="S::ballek.filip.2015@skola.ssps.cz::58d6a1bb-ca24-41e1-831c-f88e6505647d" providerId="AD" clId="Web-{0C42728C-5FF7-BDA4-D308-3BAAFC7D3255}" dt="2018-11-12T07:44:32.818" v="20"/>
          <ac:picMkLst>
            <pc:docMk/>
            <pc:sldMk cId="2460175083" sldId="275"/>
            <ac:picMk id="4" creationId="{995EB16E-AF9D-4FDA-99C4-493F75769552}"/>
          </ac:picMkLst>
        </pc:picChg>
        <pc:picChg chg="add del mod">
          <ac:chgData name="Ballek Filip" userId="S::ballek.filip.2015@skola.ssps.cz::58d6a1bb-ca24-41e1-831c-f88e6505647d" providerId="AD" clId="Web-{0C42728C-5FF7-BDA4-D308-3BAAFC7D3255}" dt="2018-11-12T07:44:33.380" v="21"/>
          <ac:picMkLst>
            <pc:docMk/>
            <pc:sldMk cId="2460175083" sldId="275"/>
            <ac:picMk id="6" creationId="{0E06DC4C-4424-4819-943D-BB9D198490B9}"/>
          </ac:picMkLst>
        </pc:picChg>
        <pc:picChg chg="add del mod modCrop">
          <ac:chgData name="Ballek Filip" userId="S::ballek.filip.2015@skola.ssps.cz::58d6a1bb-ca24-41e1-831c-f88e6505647d" providerId="AD" clId="Web-{0C42728C-5FF7-BDA4-D308-3BAAFC7D3255}" dt="2018-11-12T07:51:59.133" v="57"/>
          <ac:picMkLst>
            <pc:docMk/>
            <pc:sldMk cId="2460175083" sldId="275"/>
            <ac:picMk id="8" creationId="{D79EB564-753D-49C9-A64B-0189A241107D}"/>
          </ac:picMkLst>
        </pc:picChg>
        <pc:picChg chg="add mod modCrop">
          <ac:chgData name="Ballek Filip" userId="S::ballek.filip.2015@skola.ssps.cz::58d6a1bb-ca24-41e1-831c-f88e6505647d" providerId="AD" clId="Web-{0C42728C-5FF7-BDA4-D308-3BAAFC7D3255}" dt="2018-11-12T07:48:32.507" v="56"/>
          <ac:picMkLst>
            <pc:docMk/>
            <pc:sldMk cId="2460175083" sldId="275"/>
            <ac:picMk id="10" creationId="{44B8D2B4-2FE4-4DCD-B6C6-B3C40F0DBD29}"/>
          </ac:picMkLst>
        </pc:picChg>
        <pc:picChg chg="add mod">
          <ac:chgData name="Ballek Filip" userId="S::ballek.filip.2015@skola.ssps.cz::58d6a1bb-ca24-41e1-831c-f88e6505647d" providerId="AD" clId="Web-{0C42728C-5FF7-BDA4-D308-3BAAFC7D3255}" dt="2018-11-12T07:52:07.680" v="60" actId="14100"/>
          <ac:picMkLst>
            <pc:docMk/>
            <pc:sldMk cId="2460175083" sldId="275"/>
            <ac:picMk id="12" creationId="{15BCB80C-7A53-49B0-96CF-24D2586BA6D8}"/>
          </ac:picMkLst>
        </pc:picChg>
      </pc:sldChg>
      <pc:sldChg chg="modSp">
        <pc:chgData name="Ballek Filip" userId="S::ballek.filip.2015@skola.ssps.cz::58d6a1bb-ca24-41e1-831c-f88e6505647d" providerId="AD" clId="Web-{0C42728C-5FF7-BDA4-D308-3BAAFC7D3255}" dt="2018-11-12T07:36:50.972" v="4" actId="14100"/>
        <pc:sldMkLst>
          <pc:docMk/>
          <pc:sldMk cId="1669907932" sldId="279"/>
        </pc:sldMkLst>
        <pc:picChg chg="mod">
          <ac:chgData name="Ballek Filip" userId="S::ballek.filip.2015@skola.ssps.cz::58d6a1bb-ca24-41e1-831c-f88e6505647d" providerId="AD" clId="Web-{0C42728C-5FF7-BDA4-D308-3BAAFC7D3255}" dt="2018-11-12T07:36:50.972" v="4" actId="14100"/>
          <ac:picMkLst>
            <pc:docMk/>
            <pc:sldMk cId="1669907932" sldId="279"/>
            <ac:picMk id="4" creationId="{90AD1D2B-54CE-487C-86DB-1DA1495399BC}"/>
          </ac:picMkLst>
        </pc:picChg>
        <pc:picChg chg="mod">
          <ac:chgData name="Ballek Filip" userId="S::ballek.filip.2015@skola.ssps.cz::58d6a1bb-ca24-41e1-831c-f88e6505647d" providerId="AD" clId="Web-{0C42728C-5FF7-BDA4-D308-3BAAFC7D3255}" dt="2018-11-12T07:36:47.675" v="3" actId="14100"/>
          <ac:picMkLst>
            <pc:docMk/>
            <pc:sldMk cId="1669907932" sldId="279"/>
            <ac:picMk id="5" creationId="{CA19252D-3AA4-4EAC-AC25-FC16804F0902}"/>
          </ac:picMkLst>
        </pc:picChg>
      </pc:sldChg>
    </pc:docChg>
  </pc:docChgLst>
  <pc:docChgLst>
    <pc:chgData name="Ballek Filip" userId="S::ballek.filip.2015@skola.ssps.cz::58d6a1bb-ca24-41e1-831c-f88e6505647d" providerId="AD" clId="Web-{0127D89D-1A56-3DC9-65DA-5D0841D9C27D}"/>
    <pc:docChg chg="modSld">
      <pc:chgData name="Ballek Filip" userId="S::ballek.filip.2015@skola.ssps.cz::58d6a1bb-ca24-41e1-831c-f88e6505647d" providerId="AD" clId="Web-{0127D89D-1A56-3DC9-65DA-5D0841D9C27D}" dt="2018-11-12T22:20:59.448" v="0" actId="14100"/>
      <pc:docMkLst>
        <pc:docMk/>
      </pc:docMkLst>
      <pc:sldChg chg="modSp">
        <pc:chgData name="Ballek Filip" userId="S::ballek.filip.2015@skola.ssps.cz::58d6a1bb-ca24-41e1-831c-f88e6505647d" providerId="AD" clId="Web-{0127D89D-1A56-3DC9-65DA-5D0841D9C27D}" dt="2018-11-12T22:20:59.448" v="0" actId="14100"/>
        <pc:sldMkLst>
          <pc:docMk/>
          <pc:sldMk cId="3887716526" sldId="300"/>
        </pc:sldMkLst>
        <pc:picChg chg="mod">
          <ac:chgData name="Ballek Filip" userId="S::ballek.filip.2015@skola.ssps.cz::58d6a1bb-ca24-41e1-831c-f88e6505647d" providerId="AD" clId="Web-{0127D89D-1A56-3DC9-65DA-5D0841D9C27D}" dt="2018-11-12T22:20:59.448" v="0" actId="14100"/>
          <ac:picMkLst>
            <pc:docMk/>
            <pc:sldMk cId="3887716526" sldId="300"/>
            <ac:picMk id="4" creationId="{D6DEF81E-AB9A-46A7-9084-D5D114653892}"/>
          </ac:picMkLst>
        </pc:picChg>
      </pc:sldChg>
    </pc:docChg>
  </pc:docChgLst>
  <pc:docChgLst>
    <pc:chgData name="Ballek Filip" userId="S::ballek.filip.2015@skola.ssps.cz::58d6a1bb-ca24-41e1-831c-f88e6505647d" providerId="AD" clId="Web-{140131F2-2632-598E-D99C-9F489D0FA210}"/>
    <pc:docChg chg="addSld modSld sldOrd">
      <pc:chgData name="Ballek Filip" userId="S::ballek.filip.2015@skola.ssps.cz::58d6a1bb-ca24-41e1-831c-f88e6505647d" providerId="AD" clId="Web-{140131F2-2632-598E-D99C-9F489D0FA210}" dt="2018-11-21T21:28:32.186" v="83"/>
      <pc:docMkLst>
        <pc:docMk/>
      </pc:docMkLst>
      <pc:sldChg chg="ord">
        <pc:chgData name="Ballek Filip" userId="S::ballek.filip.2015@skola.ssps.cz::58d6a1bb-ca24-41e1-831c-f88e6505647d" providerId="AD" clId="Web-{140131F2-2632-598E-D99C-9F489D0FA210}" dt="2018-11-21T21:19:51.157" v="1"/>
        <pc:sldMkLst>
          <pc:docMk/>
          <pc:sldMk cId="2102619989" sldId="266"/>
        </pc:sldMkLst>
      </pc:sldChg>
      <pc:sldChg chg="ord">
        <pc:chgData name="Ballek Filip" userId="S::ballek.filip.2015@skola.ssps.cz::58d6a1bb-ca24-41e1-831c-f88e6505647d" providerId="AD" clId="Web-{140131F2-2632-598E-D99C-9F489D0FA210}" dt="2018-11-21T21:28:32.186" v="83"/>
        <pc:sldMkLst>
          <pc:docMk/>
          <pc:sldMk cId="1466380176" sldId="301"/>
        </pc:sldMkLst>
      </pc:sldChg>
      <pc:sldChg chg="modSp new">
        <pc:chgData name="Ballek Filip" userId="S::ballek.filip.2015@skola.ssps.cz::58d6a1bb-ca24-41e1-831c-f88e6505647d" providerId="AD" clId="Web-{140131F2-2632-598E-D99C-9F489D0FA210}" dt="2018-11-21T21:28:01.171" v="79" actId="20577"/>
        <pc:sldMkLst>
          <pc:docMk/>
          <pc:sldMk cId="2049784693" sldId="311"/>
        </pc:sldMkLst>
        <pc:spChg chg="mod">
          <ac:chgData name="Ballek Filip" userId="S::ballek.filip.2015@skola.ssps.cz::58d6a1bb-ca24-41e1-831c-f88e6505647d" providerId="AD" clId="Web-{140131F2-2632-598E-D99C-9F489D0FA210}" dt="2018-11-21T21:21:48.142" v="13" actId="20577"/>
          <ac:spMkLst>
            <pc:docMk/>
            <pc:sldMk cId="2049784693" sldId="311"/>
            <ac:spMk id="2" creationId="{C6C6ADE7-6713-4F4C-863A-4027612D3B40}"/>
          </ac:spMkLst>
        </pc:spChg>
        <pc:spChg chg="mod">
          <ac:chgData name="Ballek Filip" userId="S::ballek.filip.2015@skola.ssps.cz::58d6a1bb-ca24-41e1-831c-f88e6505647d" providerId="AD" clId="Web-{140131F2-2632-598E-D99C-9F489D0FA210}" dt="2018-11-21T21:28:01.171" v="79" actId="20577"/>
          <ac:spMkLst>
            <pc:docMk/>
            <pc:sldMk cId="2049784693" sldId="311"/>
            <ac:spMk id="3" creationId="{8EEEDDBA-3F64-4FB1-BA73-70371C5A0F33}"/>
          </ac:spMkLst>
        </pc:spChg>
      </pc:sldChg>
    </pc:docChg>
  </pc:docChgLst>
  <pc:docChgLst>
    <pc:chgData name="Ballek Filip" userId="S::ballek.filip.2015@skola.ssps.cz::58d6a1bb-ca24-41e1-831c-f88e6505647d" providerId="AD" clId="Web-{0352BC75-DC8D-F68F-3B8A-9D559EDAF380}"/>
    <pc:docChg chg="modSld">
      <pc:chgData name="Ballek Filip" userId="S::ballek.filip.2015@skola.ssps.cz::58d6a1bb-ca24-41e1-831c-f88e6505647d" providerId="AD" clId="Web-{0352BC75-DC8D-F68F-3B8A-9D559EDAF380}" dt="2018-11-15T08:36:34.840" v="8" actId="1076"/>
      <pc:docMkLst>
        <pc:docMk/>
      </pc:docMkLst>
      <pc:sldChg chg="modSp">
        <pc:chgData name="Ballek Filip" userId="S::ballek.filip.2015@skola.ssps.cz::58d6a1bb-ca24-41e1-831c-f88e6505647d" providerId="AD" clId="Web-{0352BC75-DC8D-F68F-3B8A-9D559EDAF380}" dt="2018-11-15T08:35:24.121" v="0" actId="14100"/>
        <pc:sldMkLst>
          <pc:docMk/>
          <pc:sldMk cId="141828161" sldId="283"/>
        </pc:sldMkLst>
        <pc:picChg chg="mod">
          <ac:chgData name="Ballek Filip" userId="S::ballek.filip.2015@skola.ssps.cz::58d6a1bb-ca24-41e1-831c-f88e6505647d" providerId="AD" clId="Web-{0352BC75-DC8D-F68F-3B8A-9D559EDAF380}" dt="2018-11-15T08:35:24.121" v="0" actId="14100"/>
          <ac:picMkLst>
            <pc:docMk/>
            <pc:sldMk cId="141828161" sldId="283"/>
            <ac:picMk id="5" creationId="{6F34D2C7-B30A-4973-AC07-CAB0FEB22023}"/>
          </ac:picMkLst>
        </pc:picChg>
      </pc:sldChg>
      <pc:sldChg chg="modSp">
        <pc:chgData name="Ballek Filip" userId="S::ballek.filip.2015@skola.ssps.cz::58d6a1bb-ca24-41e1-831c-f88e6505647d" providerId="AD" clId="Web-{0352BC75-DC8D-F68F-3B8A-9D559EDAF380}" dt="2018-11-15T08:35:38.918" v="2" actId="14100"/>
        <pc:sldMkLst>
          <pc:docMk/>
          <pc:sldMk cId="3656613639" sldId="285"/>
        </pc:sldMkLst>
        <pc:picChg chg="mod">
          <ac:chgData name="Ballek Filip" userId="S::ballek.filip.2015@skola.ssps.cz::58d6a1bb-ca24-41e1-831c-f88e6505647d" providerId="AD" clId="Web-{0352BC75-DC8D-F68F-3B8A-9D559EDAF380}" dt="2018-11-15T08:35:38.918" v="2" actId="14100"/>
          <ac:picMkLst>
            <pc:docMk/>
            <pc:sldMk cId="3656613639" sldId="285"/>
            <ac:picMk id="5" creationId="{8545B452-E704-481B-BA00-E14512BBF2BF}"/>
          </ac:picMkLst>
        </pc:picChg>
      </pc:sldChg>
      <pc:sldChg chg="modSp">
        <pc:chgData name="Ballek Filip" userId="S::ballek.filip.2015@skola.ssps.cz::58d6a1bb-ca24-41e1-831c-f88e6505647d" providerId="AD" clId="Web-{0352BC75-DC8D-F68F-3B8A-9D559EDAF380}" dt="2018-11-15T08:36:34.840" v="8" actId="1076"/>
        <pc:sldMkLst>
          <pc:docMk/>
          <pc:sldMk cId="1466380176" sldId="301"/>
        </pc:sldMkLst>
        <pc:picChg chg="mod">
          <ac:chgData name="Ballek Filip" userId="S::ballek.filip.2015@skola.ssps.cz::58d6a1bb-ca24-41e1-831c-f88e6505647d" providerId="AD" clId="Web-{0352BC75-DC8D-F68F-3B8A-9D559EDAF380}" dt="2018-11-15T08:36:34.840" v="8" actId="1076"/>
          <ac:picMkLst>
            <pc:docMk/>
            <pc:sldMk cId="1466380176" sldId="301"/>
            <ac:picMk id="4" creationId="{6A8612F6-D180-4579-8111-D792B65FFD6E}"/>
          </ac:picMkLst>
        </pc:picChg>
      </pc:sldChg>
    </pc:docChg>
  </pc:docChgLst>
  <pc:docChgLst>
    <pc:chgData name="Ballek Filip" userId="S::ballek.filip.2015@skola.ssps.cz::58d6a1bb-ca24-41e1-831c-f88e6505647d" providerId="AD" clId="Web-{D2FB5543-0EF5-1D31-FB13-3E4F424DD527}"/>
    <pc:docChg chg="modSld">
      <pc:chgData name="Ballek Filip" userId="S::ballek.filip.2015@skola.ssps.cz::58d6a1bb-ca24-41e1-831c-f88e6505647d" providerId="AD" clId="Web-{D2FB5543-0EF5-1D31-FB13-3E4F424DD527}" dt="2018-11-14T10:11:01.149" v="48" actId="20577"/>
      <pc:docMkLst>
        <pc:docMk/>
      </pc:docMkLst>
      <pc:sldChg chg="modSp">
        <pc:chgData name="Ballek Filip" userId="S::ballek.filip.2015@skola.ssps.cz::58d6a1bb-ca24-41e1-831c-f88e6505647d" providerId="AD" clId="Web-{D2FB5543-0EF5-1D31-FB13-3E4F424DD527}" dt="2018-11-14T10:11:01.149" v="47" actId="20577"/>
        <pc:sldMkLst>
          <pc:docMk/>
          <pc:sldMk cId="2902734404" sldId="281"/>
        </pc:sldMkLst>
        <pc:spChg chg="mod">
          <ac:chgData name="Ballek Filip" userId="S::ballek.filip.2015@skola.ssps.cz::58d6a1bb-ca24-41e1-831c-f88e6505647d" providerId="AD" clId="Web-{D2FB5543-0EF5-1D31-FB13-3E4F424DD527}" dt="2018-11-14T10:11:01.149" v="47" actId="20577"/>
          <ac:spMkLst>
            <pc:docMk/>
            <pc:sldMk cId="2902734404" sldId="281"/>
            <ac:spMk id="3" creationId="{AC848869-514B-42AF-B1A6-B54B9786DF1D}"/>
          </ac:spMkLst>
        </pc:spChg>
      </pc:sldChg>
      <pc:sldChg chg="addSp delSp modSp mod modClrScheme chgLayout">
        <pc:chgData name="Ballek Filip" userId="S::ballek.filip.2015@skola.ssps.cz::58d6a1bb-ca24-41e1-831c-f88e6505647d" providerId="AD" clId="Web-{D2FB5543-0EF5-1D31-FB13-3E4F424DD527}" dt="2018-11-14T10:05:37.323" v="44" actId="1076"/>
        <pc:sldMkLst>
          <pc:docMk/>
          <pc:sldMk cId="3477274388" sldId="305"/>
        </pc:sldMkLst>
        <pc:spChg chg="del mod ord">
          <ac:chgData name="Ballek Filip" userId="S::ballek.filip.2015@skola.ssps.cz::58d6a1bb-ca24-41e1-831c-f88e6505647d" providerId="AD" clId="Web-{D2FB5543-0EF5-1D31-FB13-3E4F424DD527}" dt="2018-11-14T09:58:11.334" v="11"/>
          <ac:spMkLst>
            <pc:docMk/>
            <pc:sldMk cId="3477274388" sldId="305"/>
            <ac:spMk id="2" creationId="{66E01DC0-64CE-4B47-B2DA-C9DF85567648}"/>
          </ac:spMkLst>
        </pc:spChg>
        <pc:spChg chg="del">
          <ac:chgData name="Ballek Filip" userId="S::ballek.filip.2015@skola.ssps.cz::58d6a1bb-ca24-41e1-831c-f88e6505647d" providerId="AD" clId="Web-{D2FB5543-0EF5-1D31-FB13-3E4F424DD527}" dt="2018-11-14T09:57:12.597" v="0"/>
          <ac:spMkLst>
            <pc:docMk/>
            <pc:sldMk cId="3477274388" sldId="305"/>
            <ac:spMk id="3" creationId="{54972FB6-0F38-4007-AEE7-8313A69FD1C1}"/>
          </ac:spMkLst>
        </pc:spChg>
        <pc:spChg chg="add del mod ord">
          <ac:chgData name="Ballek Filip" userId="S::ballek.filip.2015@skola.ssps.cz::58d6a1bb-ca24-41e1-831c-f88e6505647d" providerId="AD" clId="Web-{D2FB5543-0EF5-1D31-FB13-3E4F424DD527}" dt="2018-11-14T09:57:47.396" v="7"/>
          <ac:spMkLst>
            <pc:docMk/>
            <pc:sldMk cId="3477274388" sldId="305"/>
            <ac:spMk id="6" creationId="{3516D681-27FE-4A52-A487-9E1ED2759D3A}"/>
          </ac:spMkLst>
        </pc:spChg>
        <pc:spChg chg="add del mod ord">
          <ac:chgData name="Ballek Filip" userId="S::ballek.filip.2015@skola.ssps.cz::58d6a1bb-ca24-41e1-831c-f88e6505647d" providerId="AD" clId="Web-{D2FB5543-0EF5-1D31-FB13-3E4F424DD527}" dt="2018-11-14T09:57:47.396" v="7"/>
          <ac:spMkLst>
            <pc:docMk/>
            <pc:sldMk cId="3477274388" sldId="305"/>
            <ac:spMk id="7" creationId="{0736C4BC-2071-4742-8531-B93B33B84823}"/>
          </ac:spMkLst>
        </pc:spChg>
        <pc:spChg chg="add del mod ord">
          <ac:chgData name="Ballek Filip" userId="S::ballek.filip.2015@skola.ssps.cz::58d6a1bb-ca24-41e1-831c-f88e6505647d" providerId="AD" clId="Web-{D2FB5543-0EF5-1D31-FB13-3E4F424DD527}" dt="2018-11-14T09:57:47.396" v="7"/>
          <ac:spMkLst>
            <pc:docMk/>
            <pc:sldMk cId="3477274388" sldId="305"/>
            <ac:spMk id="8" creationId="{E6B6DA49-D6D1-4F6A-A8A0-A13CAC046584}"/>
          </ac:spMkLst>
        </pc:spChg>
        <pc:spChg chg="add del mod ord">
          <ac:chgData name="Ballek Filip" userId="S::ballek.filip.2015@skola.ssps.cz::58d6a1bb-ca24-41e1-831c-f88e6505647d" providerId="AD" clId="Web-{D2FB5543-0EF5-1D31-FB13-3E4F424DD527}" dt="2018-11-14T09:58:29.835" v="20"/>
          <ac:spMkLst>
            <pc:docMk/>
            <pc:sldMk cId="3477274388" sldId="305"/>
            <ac:spMk id="10" creationId="{BD1E2EC2-EE59-41C4-905A-E0CF56FE2528}"/>
          </ac:spMkLst>
        </pc:spChg>
        <pc:spChg chg="add mod ord">
          <ac:chgData name="Ballek Filip" userId="S::ballek.filip.2015@skola.ssps.cz::58d6a1bb-ca24-41e1-831c-f88e6505647d" providerId="AD" clId="Web-{D2FB5543-0EF5-1D31-FB13-3E4F424DD527}" dt="2018-11-14T10:05:01.523" v="40" actId="20577"/>
          <ac:spMkLst>
            <pc:docMk/>
            <pc:sldMk cId="3477274388" sldId="305"/>
            <ac:spMk id="11" creationId="{C8FDDCF2-D504-4631-8DE3-1437E198072E}"/>
          </ac:spMkLst>
        </pc:spChg>
        <pc:spChg chg="add mod ord">
          <ac:chgData name="Ballek Filip" userId="S::ballek.filip.2015@skola.ssps.cz::58d6a1bb-ca24-41e1-831c-f88e6505647d" providerId="AD" clId="Web-{D2FB5543-0EF5-1D31-FB13-3E4F424DD527}" dt="2018-11-14T10:05:05.820" v="42" actId="20577"/>
          <ac:spMkLst>
            <pc:docMk/>
            <pc:sldMk cId="3477274388" sldId="305"/>
            <ac:spMk id="12" creationId="{754297D6-6ADD-48B3-9007-4300C5472A2A}"/>
          </ac:spMkLst>
        </pc:spChg>
        <pc:spChg chg="add del mod ord">
          <ac:chgData name="Ballek Filip" userId="S::ballek.filip.2015@skola.ssps.cz::58d6a1bb-ca24-41e1-831c-f88e6505647d" providerId="AD" clId="Web-{D2FB5543-0EF5-1D31-FB13-3E4F424DD527}" dt="2018-11-14T10:04:51.820" v="35"/>
          <ac:spMkLst>
            <pc:docMk/>
            <pc:sldMk cId="3477274388" sldId="305"/>
            <ac:spMk id="13" creationId="{158714F2-14F7-4893-962F-F868FD95031A}"/>
          </ac:spMkLst>
        </pc:spChg>
        <pc:picChg chg="add del mod ord">
          <ac:chgData name="Ballek Filip" userId="S::ballek.filip.2015@skola.ssps.cz::58d6a1bb-ca24-41e1-831c-f88e6505647d" providerId="AD" clId="Web-{D2FB5543-0EF5-1D31-FB13-3E4F424DD527}" dt="2018-11-14T09:58:02.616" v="9"/>
          <ac:picMkLst>
            <pc:docMk/>
            <pc:sldMk cId="3477274388" sldId="305"/>
            <ac:picMk id="4" creationId="{59956297-27AD-4681-A9B1-462F0EDECF70}"/>
          </ac:picMkLst>
        </pc:picChg>
        <pc:picChg chg="add mod ord">
          <ac:chgData name="Ballek Filip" userId="S::ballek.filip.2015@skola.ssps.cz::58d6a1bb-ca24-41e1-831c-f88e6505647d" providerId="AD" clId="Web-{D2FB5543-0EF5-1D31-FB13-3E4F424DD527}" dt="2018-11-14T09:58:41.867" v="23" actId="14100"/>
          <ac:picMkLst>
            <pc:docMk/>
            <pc:sldMk cId="3477274388" sldId="305"/>
            <ac:picMk id="14" creationId="{84AE90E6-0C17-4AE9-B722-E4EB9A85C651}"/>
          </ac:picMkLst>
        </pc:picChg>
        <pc:picChg chg="add mod ord">
          <ac:chgData name="Ballek Filip" userId="S::ballek.filip.2015@skola.ssps.cz::58d6a1bb-ca24-41e1-831c-f88e6505647d" providerId="AD" clId="Web-{D2FB5543-0EF5-1D31-FB13-3E4F424DD527}" dt="2018-11-14T10:05:37.323" v="44" actId="1076"/>
          <ac:picMkLst>
            <pc:docMk/>
            <pc:sldMk cId="3477274388" sldId="305"/>
            <ac:picMk id="16" creationId="{24587E8A-7F6A-4E59-87CD-2FC86F30E20E}"/>
          </ac:picMkLst>
        </pc:picChg>
      </pc:sldChg>
    </pc:docChg>
  </pc:docChgLst>
  <pc:docChgLst>
    <pc:chgData name="Ballek Filip" userId="S::ballek.filip.2015@skola.ssps.cz::58d6a1bb-ca24-41e1-831c-f88e6505647d" providerId="AD" clId="Web-{9054981A-218E-E4AB-B181-7F05964FDDD4}"/>
    <pc:docChg chg="modSld">
      <pc:chgData name="Ballek Filip" userId="S::ballek.filip.2015@skola.ssps.cz::58d6a1bb-ca24-41e1-831c-f88e6505647d" providerId="AD" clId="Web-{9054981A-218E-E4AB-B181-7F05964FDDD4}" dt="2018-11-22T09:44:15.910" v="39" actId="20577"/>
      <pc:docMkLst>
        <pc:docMk/>
      </pc:docMkLst>
      <pc:sldChg chg="modSp">
        <pc:chgData name="Ballek Filip" userId="S::ballek.filip.2015@skola.ssps.cz::58d6a1bb-ca24-41e1-831c-f88e6505647d" providerId="AD" clId="Web-{9054981A-218E-E4AB-B181-7F05964FDDD4}" dt="2018-11-22T09:43:23.454" v="6" actId="20577"/>
        <pc:sldMkLst>
          <pc:docMk/>
          <pc:sldMk cId="2102619989" sldId="266"/>
        </pc:sldMkLst>
        <pc:spChg chg="mod">
          <ac:chgData name="Ballek Filip" userId="S::ballek.filip.2015@skola.ssps.cz::58d6a1bb-ca24-41e1-831c-f88e6505647d" providerId="AD" clId="Web-{9054981A-218E-E4AB-B181-7F05964FDDD4}" dt="2018-11-22T09:43:23.454" v="6" actId="20577"/>
          <ac:spMkLst>
            <pc:docMk/>
            <pc:sldMk cId="2102619989" sldId="266"/>
            <ac:spMk id="3" creationId="{2AFE9B79-D8B5-4B5D-A006-83BFD062BCDC}"/>
          </ac:spMkLst>
        </pc:spChg>
      </pc:sldChg>
      <pc:sldChg chg="modSp">
        <pc:chgData name="Ballek Filip" userId="S::ballek.filip.2015@skola.ssps.cz::58d6a1bb-ca24-41e1-831c-f88e6505647d" providerId="AD" clId="Web-{9054981A-218E-E4AB-B181-7F05964FDDD4}" dt="2018-11-22T09:44:15.910" v="38" actId="20577"/>
        <pc:sldMkLst>
          <pc:docMk/>
          <pc:sldMk cId="2352804659" sldId="268"/>
        </pc:sldMkLst>
        <pc:spChg chg="mod">
          <ac:chgData name="Ballek Filip" userId="S::ballek.filip.2015@skola.ssps.cz::58d6a1bb-ca24-41e1-831c-f88e6505647d" providerId="AD" clId="Web-{9054981A-218E-E4AB-B181-7F05964FDDD4}" dt="2018-11-22T09:44:15.910" v="38" actId="20577"/>
          <ac:spMkLst>
            <pc:docMk/>
            <pc:sldMk cId="2352804659" sldId="268"/>
            <ac:spMk id="3" creationId="{52FB3087-9ADD-4593-82CD-9FDDBABF072C}"/>
          </ac:spMkLst>
        </pc:spChg>
      </pc:sldChg>
    </pc:docChg>
  </pc:docChgLst>
  <pc:docChgLst>
    <pc:chgData name="Ballek Filip" userId="S::ballek.filip.2015@skola.ssps.cz::58d6a1bb-ca24-41e1-831c-f88e6505647d" providerId="AD" clId="Web-{0BFDC372-4A14-3835-0A25-C2B4AAA8C625}"/>
    <pc:docChg chg="modSld">
      <pc:chgData name="Ballek Filip" userId="S::ballek.filip.2015@skola.ssps.cz::58d6a1bb-ca24-41e1-831c-f88e6505647d" providerId="AD" clId="Web-{0BFDC372-4A14-3835-0A25-C2B4AAA8C625}" dt="2018-11-12T11:50:09.988" v="169" actId="20577"/>
      <pc:docMkLst>
        <pc:docMk/>
      </pc:docMkLst>
      <pc:sldChg chg="addSp modSp">
        <pc:chgData name="Ballek Filip" userId="S::ballek.filip.2015@skola.ssps.cz::58d6a1bb-ca24-41e1-831c-f88e6505647d" providerId="AD" clId="Web-{0BFDC372-4A14-3835-0A25-C2B4AAA8C625}" dt="2018-11-12T10:51:29.436" v="5" actId="14100"/>
        <pc:sldMkLst>
          <pc:docMk/>
          <pc:sldMk cId="2460175083" sldId="275"/>
        </pc:sldMkLst>
        <pc:picChg chg="add mod">
          <ac:chgData name="Ballek Filip" userId="S::ballek.filip.2015@skola.ssps.cz::58d6a1bb-ca24-41e1-831c-f88e6505647d" providerId="AD" clId="Web-{0BFDC372-4A14-3835-0A25-C2B4AAA8C625}" dt="2018-11-12T10:51:29.436" v="5" actId="14100"/>
          <ac:picMkLst>
            <pc:docMk/>
            <pc:sldMk cId="2460175083" sldId="275"/>
            <ac:picMk id="4" creationId="{FFA4339A-5EC3-42B8-BE5D-6E64D54B6DC6}"/>
          </ac:picMkLst>
        </pc:picChg>
      </pc:sldChg>
      <pc:sldChg chg="addSp modSp mod setBg">
        <pc:chgData name="Ballek Filip" userId="S::ballek.filip.2015@skola.ssps.cz::58d6a1bb-ca24-41e1-831c-f88e6505647d" providerId="AD" clId="Web-{0BFDC372-4A14-3835-0A25-C2B4AAA8C625}" dt="2018-11-12T10:57:08.496" v="16" actId="14100"/>
        <pc:sldMkLst>
          <pc:docMk/>
          <pc:sldMk cId="3677712121" sldId="286"/>
        </pc:sldMkLst>
        <pc:picChg chg="add mod">
          <ac:chgData name="Ballek Filip" userId="S::ballek.filip.2015@skola.ssps.cz::58d6a1bb-ca24-41e1-831c-f88e6505647d" providerId="AD" clId="Web-{0BFDC372-4A14-3835-0A25-C2B4AAA8C625}" dt="2018-11-12T10:57:08.496" v="16" actId="14100"/>
          <ac:picMkLst>
            <pc:docMk/>
            <pc:sldMk cId="3677712121" sldId="286"/>
            <ac:picMk id="4" creationId="{914FE54A-14A3-4397-9090-129F718740B9}"/>
          </ac:picMkLst>
        </pc:picChg>
      </pc:sldChg>
      <pc:sldChg chg="addSp delSp modSp">
        <pc:chgData name="Ballek Filip" userId="S::ballek.filip.2015@skola.ssps.cz::58d6a1bb-ca24-41e1-831c-f88e6505647d" providerId="AD" clId="Web-{0BFDC372-4A14-3835-0A25-C2B4AAA8C625}" dt="2018-11-12T11:02:59.883" v="26" actId="1076"/>
        <pc:sldMkLst>
          <pc:docMk/>
          <pc:sldMk cId="2786469611" sldId="288"/>
        </pc:sldMkLst>
        <pc:picChg chg="add del mod">
          <ac:chgData name="Ballek Filip" userId="S::ballek.filip.2015@skola.ssps.cz::58d6a1bb-ca24-41e1-831c-f88e6505647d" providerId="AD" clId="Web-{0BFDC372-4A14-3835-0A25-C2B4AAA8C625}" dt="2018-11-12T11:02:41.180" v="22"/>
          <ac:picMkLst>
            <pc:docMk/>
            <pc:sldMk cId="2786469611" sldId="288"/>
            <ac:picMk id="4" creationId="{5F4515A7-FF95-4B3A-B5A1-379EF903D21C}"/>
          </ac:picMkLst>
        </pc:picChg>
        <pc:picChg chg="add mod">
          <ac:chgData name="Ballek Filip" userId="S::ballek.filip.2015@skola.ssps.cz::58d6a1bb-ca24-41e1-831c-f88e6505647d" providerId="AD" clId="Web-{0BFDC372-4A14-3835-0A25-C2B4AAA8C625}" dt="2018-11-12T11:02:59.883" v="26" actId="1076"/>
          <ac:picMkLst>
            <pc:docMk/>
            <pc:sldMk cId="2786469611" sldId="288"/>
            <ac:picMk id="6" creationId="{7D28B957-44DE-4E03-8DF7-1382756BBD9F}"/>
          </ac:picMkLst>
        </pc:picChg>
      </pc:sldChg>
      <pc:sldChg chg="addSp modSp">
        <pc:chgData name="Ballek Filip" userId="S::ballek.filip.2015@skola.ssps.cz::58d6a1bb-ca24-41e1-831c-f88e6505647d" providerId="AD" clId="Web-{0BFDC372-4A14-3835-0A25-C2B4AAA8C625}" dt="2018-11-12T11:07:48.459" v="31" actId="14100"/>
        <pc:sldMkLst>
          <pc:docMk/>
          <pc:sldMk cId="3692529837" sldId="289"/>
        </pc:sldMkLst>
        <pc:picChg chg="add mod">
          <ac:chgData name="Ballek Filip" userId="S::ballek.filip.2015@skola.ssps.cz::58d6a1bb-ca24-41e1-831c-f88e6505647d" providerId="AD" clId="Web-{0BFDC372-4A14-3835-0A25-C2B4AAA8C625}" dt="2018-11-12T11:07:48.459" v="31" actId="14100"/>
          <ac:picMkLst>
            <pc:docMk/>
            <pc:sldMk cId="3692529837" sldId="289"/>
            <ac:picMk id="4" creationId="{C86F3919-C4DD-43D8-987A-9F22DADEE256}"/>
          </ac:picMkLst>
        </pc:picChg>
      </pc:sldChg>
      <pc:sldChg chg="addSp modSp">
        <pc:chgData name="Ballek Filip" userId="S::ballek.filip.2015@skola.ssps.cz::58d6a1bb-ca24-41e1-831c-f88e6505647d" providerId="AD" clId="Web-{0BFDC372-4A14-3835-0A25-C2B4AAA8C625}" dt="2018-11-12T11:38:16.632" v="40" actId="14100"/>
        <pc:sldMkLst>
          <pc:docMk/>
          <pc:sldMk cId="4286144363" sldId="290"/>
        </pc:sldMkLst>
        <pc:picChg chg="add mod">
          <ac:chgData name="Ballek Filip" userId="S::ballek.filip.2015@skola.ssps.cz::58d6a1bb-ca24-41e1-831c-f88e6505647d" providerId="AD" clId="Web-{0BFDC372-4A14-3835-0A25-C2B4AAA8C625}" dt="2018-11-12T11:38:16.632" v="40" actId="14100"/>
          <ac:picMkLst>
            <pc:docMk/>
            <pc:sldMk cId="4286144363" sldId="290"/>
            <ac:picMk id="4" creationId="{45E6D8FB-098F-40C1-93C5-FF1CD6436DF5}"/>
          </ac:picMkLst>
        </pc:picChg>
      </pc:sldChg>
      <pc:sldChg chg="modSp">
        <pc:chgData name="Ballek Filip" userId="S::ballek.filip.2015@skola.ssps.cz::58d6a1bb-ca24-41e1-831c-f88e6505647d" providerId="AD" clId="Web-{0BFDC372-4A14-3835-0A25-C2B4AAA8C625}" dt="2018-11-12T11:50:09.988" v="168" actId="20577"/>
        <pc:sldMkLst>
          <pc:docMk/>
          <pc:sldMk cId="1082991621" sldId="292"/>
        </pc:sldMkLst>
        <pc:spChg chg="mod">
          <ac:chgData name="Ballek Filip" userId="S::ballek.filip.2015@skola.ssps.cz::58d6a1bb-ca24-41e1-831c-f88e6505647d" providerId="AD" clId="Web-{0BFDC372-4A14-3835-0A25-C2B4AAA8C625}" dt="2018-11-12T11:50:09.988" v="168" actId="20577"/>
          <ac:spMkLst>
            <pc:docMk/>
            <pc:sldMk cId="1082991621" sldId="292"/>
            <ac:spMk id="3" creationId="{AB34C9F7-208C-40DA-B4C5-F58F336B23D6}"/>
          </ac:spMkLst>
        </pc:spChg>
      </pc:sldChg>
    </pc:docChg>
  </pc:docChgLst>
  <pc:docChgLst>
    <pc:chgData name="Ballek Filip" userId="S::ballek.filip.2015@skola.ssps.cz::58d6a1bb-ca24-41e1-831c-f88e6505647d" providerId="AD" clId="Web-{FB18DE1F-C842-C0AE-EE73-F0A0AA86A8F4}"/>
    <pc:docChg chg="modSld">
      <pc:chgData name="Ballek Filip" userId="S::ballek.filip.2015@skola.ssps.cz::58d6a1bb-ca24-41e1-831c-f88e6505647d" providerId="AD" clId="Web-{FB18DE1F-C842-C0AE-EE73-F0A0AA86A8F4}" dt="2018-11-13T08:16:50.923" v="17" actId="14100"/>
      <pc:docMkLst>
        <pc:docMk/>
      </pc:docMkLst>
      <pc:sldChg chg="addSp modSp">
        <pc:chgData name="Ballek Filip" userId="S::ballek.filip.2015@skola.ssps.cz::58d6a1bb-ca24-41e1-831c-f88e6505647d" providerId="AD" clId="Web-{FB18DE1F-C842-C0AE-EE73-F0A0AA86A8F4}" dt="2018-11-13T08:14:31.687" v="3" actId="14100"/>
        <pc:sldMkLst>
          <pc:docMk/>
          <pc:sldMk cId="1466380176" sldId="301"/>
        </pc:sldMkLst>
        <pc:picChg chg="add mod">
          <ac:chgData name="Ballek Filip" userId="S::ballek.filip.2015@skola.ssps.cz::58d6a1bb-ca24-41e1-831c-f88e6505647d" providerId="AD" clId="Web-{FB18DE1F-C842-C0AE-EE73-F0A0AA86A8F4}" dt="2018-11-13T08:14:31.687" v="3" actId="14100"/>
          <ac:picMkLst>
            <pc:docMk/>
            <pc:sldMk cId="1466380176" sldId="301"/>
            <ac:picMk id="4" creationId="{6A8612F6-D180-4579-8111-D792B65FFD6E}"/>
          </ac:picMkLst>
        </pc:picChg>
      </pc:sldChg>
      <pc:sldChg chg="addSp modSp">
        <pc:chgData name="Ballek Filip" userId="S::ballek.filip.2015@skola.ssps.cz::58d6a1bb-ca24-41e1-831c-f88e6505647d" providerId="AD" clId="Web-{FB18DE1F-C842-C0AE-EE73-F0A0AA86A8F4}" dt="2018-11-13T08:15:11.078" v="10" actId="1076"/>
        <pc:sldMkLst>
          <pc:docMk/>
          <pc:sldMk cId="331569449" sldId="302"/>
        </pc:sldMkLst>
        <pc:picChg chg="add mod">
          <ac:chgData name="Ballek Filip" userId="S::ballek.filip.2015@skola.ssps.cz::58d6a1bb-ca24-41e1-831c-f88e6505647d" providerId="AD" clId="Web-{FB18DE1F-C842-C0AE-EE73-F0A0AA86A8F4}" dt="2018-11-13T08:15:11.078" v="10" actId="1076"/>
          <ac:picMkLst>
            <pc:docMk/>
            <pc:sldMk cId="331569449" sldId="302"/>
            <ac:picMk id="7" creationId="{096EA0B7-4121-4DE3-A939-27E6BBEDF4E2}"/>
          </ac:picMkLst>
        </pc:picChg>
      </pc:sldChg>
      <pc:sldChg chg="addSp modSp">
        <pc:chgData name="Ballek Filip" userId="S::ballek.filip.2015@skola.ssps.cz::58d6a1bb-ca24-41e1-831c-f88e6505647d" providerId="AD" clId="Web-{FB18DE1F-C842-C0AE-EE73-F0A0AA86A8F4}" dt="2018-11-13T08:16:50.923" v="17" actId="14100"/>
        <pc:sldMkLst>
          <pc:docMk/>
          <pc:sldMk cId="2571486091" sldId="303"/>
        </pc:sldMkLst>
        <pc:picChg chg="add mod">
          <ac:chgData name="Ballek Filip" userId="S::ballek.filip.2015@skola.ssps.cz::58d6a1bb-ca24-41e1-831c-f88e6505647d" providerId="AD" clId="Web-{FB18DE1F-C842-C0AE-EE73-F0A0AA86A8F4}" dt="2018-11-13T08:16:50.923" v="17" actId="14100"/>
          <ac:picMkLst>
            <pc:docMk/>
            <pc:sldMk cId="2571486091" sldId="303"/>
            <ac:picMk id="3" creationId="{AB16F34C-22AF-4950-801F-473F4EA7F44B}"/>
          </ac:picMkLst>
        </pc:picChg>
      </pc:sldChg>
    </pc:docChg>
  </pc:docChgLst>
  <pc:docChgLst>
    <pc:chgData name="Ballek Filip" userId="58d6a1bb-ca24-41e1-831c-f88e6505647d" providerId="ADAL" clId="{961C914C-7545-48BE-A1D5-AAD0F1E86D5B}"/>
    <pc:docChg chg="undo custSel delSld modSld">
      <pc:chgData name="Ballek Filip" userId="58d6a1bb-ca24-41e1-831c-f88e6505647d" providerId="ADAL" clId="{961C914C-7545-48BE-A1D5-AAD0F1E86D5B}" dt="2018-11-24T19:04:55.545" v="1029" actId="2696"/>
      <pc:docMkLst>
        <pc:docMk/>
      </pc:docMkLst>
      <pc:sldChg chg="addSp modSp">
        <pc:chgData name="Ballek Filip" userId="58d6a1bb-ca24-41e1-831c-f88e6505647d" providerId="ADAL" clId="{961C914C-7545-48BE-A1D5-AAD0F1E86D5B}" dt="2018-11-12T17:05:57.948" v="329" actId="1076"/>
        <pc:sldMkLst>
          <pc:docMk/>
          <pc:sldMk cId="2352804659" sldId="268"/>
        </pc:sldMkLst>
        <pc:picChg chg="add mod">
          <ac:chgData name="Ballek Filip" userId="58d6a1bb-ca24-41e1-831c-f88e6505647d" providerId="ADAL" clId="{961C914C-7545-48BE-A1D5-AAD0F1E86D5B}" dt="2018-11-12T17:05:57.948" v="329" actId="1076"/>
          <ac:picMkLst>
            <pc:docMk/>
            <pc:sldMk cId="2352804659" sldId="268"/>
            <ac:picMk id="5" creationId="{D5E45C2E-9478-40D4-BCF1-4997E32FD720}"/>
          </ac:picMkLst>
        </pc:picChg>
      </pc:sldChg>
      <pc:sldChg chg="addSp delSp modSp">
        <pc:chgData name="Ballek Filip" userId="58d6a1bb-ca24-41e1-831c-f88e6505647d" providerId="ADAL" clId="{961C914C-7545-48BE-A1D5-AAD0F1E86D5B}" dt="2018-11-12T17:07:41.795" v="334" actId="14100"/>
        <pc:sldMkLst>
          <pc:docMk/>
          <pc:sldMk cId="1069511960" sldId="269"/>
        </pc:sldMkLst>
        <pc:picChg chg="del">
          <ac:chgData name="Ballek Filip" userId="58d6a1bb-ca24-41e1-831c-f88e6505647d" providerId="ADAL" clId="{961C914C-7545-48BE-A1D5-AAD0F1E86D5B}" dt="2018-11-12T17:05:26.457" v="324"/>
          <ac:picMkLst>
            <pc:docMk/>
            <pc:sldMk cId="1069511960" sldId="269"/>
            <ac:picMk id="4" creationId="{1E07C7C1-C65F-4DCA-AE6B-B8EA72E2E862}"/>
          </ac:picMkLst>
        </pc:picChg>
        <pc:picChg chg="add mod">
          <ac:chgData name="Ballek Filip" userId="58d6a1bb-ca24-41e1-831c-f88e6505647d" providerId="ADAL" clId="{961C914C-7545-48BE-A1D5-AAD0F1E86D5B}" dt="2018-11-12T17:07:41.795" v="334" actId="14100"/>
          <ac:picMkLst>
            <pc:docMk/>
            <pc:sldMk cId="1069511960" sldId="269"/>
            <ac:picMk id="6" creationId="{415B2CCD-E3BC-4D55-9526-F153C0D99C03}"/>
          </ac:picMkLst>
        </pc:picChg>
      </pc:sldChg>
      <pc:sldChg chg="addSp modSp">
        <pc:chgData name="Ballek Filip" userId="58d6a1bb-ca24-41e1-831c-f88e6505647d" providerId="ADAL" clId="{961C914C-7545-48BE-A1D5-AAD0F1E86D5B}" dt="2018-11-12T17:08:23.240" v="338" actId="1076"/>
        <pc:sldMkLst>
          <pc:docMk/>
          <pc:sldMk cId="3093061497" sldId="271"/>
        </pc:sldMkLst>
        <pc:spChg chg="mod">
          <ac:chgData name="Ballek Filip" userId="58d6a1bb-ca24-41e1-831c-f88e6505647d" providerId="ADAL" clId="{961C914C-7545-48BE-A1D5-AAD0F1E86D5B}" dt="2018-11-12T17:04:59.546" v="323" actId="20577"/>
          <ac:spMkLst>
            <pc:docMk/>
            <pc:sldMk cId="3093061497" sldId="271"/>
            <ac:spMk id="3" creationId="{B317461D-2323-4190-B051-20990652F424}"/>
          </ac:spMkLst>
        </pc:spChg>
        <pc:picChg chg="add mod">
          <ac:chgData name="Ballek Filip" userId="58d6a1bb-ca24-41e1-831c-f88e6505647d" providerId="ADAL" clId="{961C914C-7545-48BE-A1D5-AAD0F1E86D5B}" dt="2018-11-12T17:08:23.240" v="338" actId="1076"/>
          <ac:picMkLst>
            <pc:docMk/>
            <pc:sldMk cId="3093061497" sldId="271"/>
            <ac:picMk id="5" creationId="{38ED76D2-65AF-4B89-8AE0-D620372BC8AB}"/>
          </ac:picMkLst>
        </pc:picChg>
      </pc:sldChg>
      <pc:sldChg chg="addSp delSp modSp">
        <pc:chgData name="Ballek Filip" userId="58d6a1bb-ca24-41e1-831c-f88e6505647d" providerId="ADAL" clId="{961C914C-7545-48BE-A1D5-AAD0F1E86D5B}" dt="2018-11-12T17:19:31.485" v="843" actId="1076"/>
        <pc:sldMkLst>
          <pc:docMk/>
          <pc:sldMk cId="1105617419" sldId="272"/>
        </pc:sldMkLst>
        <pc:spChg chg="add del mod">
          <ac:chgData name="Ballek Filip" userId="58d6a1bb-ca24-41e1-831c-f88e6505647d" providerId="ADAL" clId="{961C914C-7545-48BE-A1D5-AAD0F1E86D5B}" dt="2018-11-12T17:17:54.280" v="602" actId="1076"/>
          <ac:spMkLst>
            <pc:docMk/>
            <pc:sldMk cId="1105617419" sldId="272"/>
            <ac:spMk id="3" creationId="{9CCFC6A2-6AF1-4709-9358-4D748F079F1B}"/>
          </ac:spMkLst>
        </pc:spChg>
        <pc:picChg chg="add del mod">
          <ac:chgData name="Ballek Filip" userId="58d6a1bb-ca24-41e1-831c-f88e6505647d" providerId="ADAL" clId="{961C914C-7545-48BE-A1D5-AAD0F1E86D5B}" dt="2018-11-12T17:12:10.884" v="345"/>
          <ac:picMkLst>
            <pc:docMk/>
            <pc:sldMk cId="1105617419" sldId="272"/>
            <ac:picMk id="5" creationId="{CF83C05A-74A4-43DF-8B90-42E5F1DCEA1C}"/>
          </ac:picMkLst>
        </pc:picChg>
        <pc:picChg chg="add del mod">
          <ac:chgData name="Ballek Filip" userId="58d6a1bb-ca24-41e1-831c-f88e6505647d" providerId="ADAL" clId="{961C914C-7545-48BE-A1D5-AAD0F1E86D5B}" dt="2018-11-12T17:12:13.033" v="347"/>
          <ac:picMkLst>
            <pc:docMk/>
            <pc:sldMk cId="1105617419" sldId="272"/>
            <ac:picMk id="7" creationId="{53BAF3DE-434E-409B-B80C-AD53B877D7F1}"/>
          </ac:picMkLst>
        </pc:picChg>
        <pc:picChg chg="add mod">
          <ac:chgData name="Ballek Filip" userId="58d6a1bb-ca24-41e1-831c-f88e6505647d" providerId="ADAL" clId="{961C914C-7545-48BE-A1D5-AAD0F1E86D5B}" dt="2018-11-12T17:19:31.485" v="843" actId="1076"/>
          <ac:picMkLst>
            <pc:docMk/>
            <pc:sldMk cId="1105617419" sldId="272"/>
            <ac:picMk id="9" creationId="{0BC02C08-5ACB-40AC-BF3B-E22637AC2BE7}"/>
          </ac:picMkLst>
        </pc:picChg>
      </pc:sldChg>
      <pc:sldChg chg="addSp modSp">
        <pc:chgData name="Ballek Filip" userId="58d6a1bb-ca24-41e1-831c-f88e6505647d" providerId="ADAL" clId="{961C914C-7545-48BE-A1D5-AAD0F1E86D5B}" dt="2018-11-12T17:20:29.416" v="845" actId="1076"/>
        <pc:sldMkLst>
          <pc:docMk/>
          <pc:sldMk cId="159818642" sldId="273"/>
        </pc:sldMkLst>
        <pc:spChg chg="mod">
          <ac:chgData name="Ballek Filip" userId="58d6a1bb-ca24-41e1-831c-f88e6505647d" providerId="ADAL" clId="{961C914C-7545-48BE-A1D5-AAD0F1E86D5B}" dt="2018-11-12T17:19:13.901" v="839" actId="20577"/>
          <ac:spMkLst>
            <pc:docMk/>
            <pc:sldMk cId="159818642" sldId="273"/>
            <ac:spMk id="3" creationId="{BC63AF1F-24A9-43B9-B8FE-AF29480EEAA6}"/>
          </ac:spMkLst>
        </pc:spChg>
        <pc:picChg chg="add mod">
          <ac:chgData name="Ballek Filip" userId="58d6a1bb-ca24-41e1-831c-f88e6505647d" providerId="ADAL" clId="{961C914C-7545-48BE-A1D5-AAD0F1E86D5B}" dt="2018-11-12T17:20:29.416" v="845" actId="1076"/>
          <ac:picMkLst>
            <pc:docMk/>
            <pc:sldMk cId="159818642" sldId="273"/>
            <ac:picMk id="5" creationId="{289F1565-A43B-452F-86B5-FE1D6CD759AA}"/>
          </ac:picMkLst>
        </pc:picChg>
      </pc:sldChg>
      <pc:sldChg chg="addSp modSp">
        <pc:chgData name="Ballek Filip" userId="58d6a1bb-ca24-41e1-831c-f88e6505647d" providerId="ADAL" clId="{961C914C-7545-48BE-A1D5-AAD0F1E86D5B}" dt="2018-11-11T21:58:10.774" v="156" actId="1076"/>
        <pc:sldMkLst>
          <pc:docMk/>
          <pc:sldMk cId="1239086853" sldId="276"/>
        </pc:sldMkLst>
        <pc:picChg chg="add mod">
          <ac:chgData name="Ballek Filip" userId="58d6a1bb-ca24-41e1-831c-f88e6505647d" providerId="ADAL" clId="{961C914C-7545-48BE-A1D5-AAD0F1E86D5B}" dt="2018-11-11T21:58:10.774" v="156" actId="1076"/>
          <ac:picMkLst>
            <pc:docMk/>
            <pc:sldMk cId="1239086853" sldId="276"/>
            <ac:picMk id="4" creationId="{A0B41F39-5F68-4EB4-AEA9-D7882FFA5141}"/>
          </ac:picMkLst>
        </pc:picChg>
      </pc:sldChg>
      <pc:sldChg chg="addSp modSp">
        <pc:chgData name="Ballek Filip" userId="58d6a1bb-ca24-41e1-831c-f88e6505647d" providerId="ADAL" clId="{961C914C-7545-48BE-A1D5-AAD0F1E86D5B}" dt="2018-11-11T22:07:28.787" v="159" actId="1076"/>
        <pc:sldMkLst>
          <pc:docMk/>
          <pc:sldMk cId="2174674170" sldId="278"/>
        </pc:sldMkLst>
        <pc:picChg chg="add mod">
          <ac:chgData name="Ballek Filip" userId="58d6a1bb-ca24-41e1-831c-f88e6505647d" providerId="ADAL" clId="{961C914C-7545-48BE-A1D5-AAD0F1E86D5B}" dt="2018-11-11T22:07:28.787" v="159" actId="1076"/>
          <ac:picMkLst>
            <pc:docMk/>
            <pc:sldMk cId="2174674170" sldId="278"/>
            <ac:picMk id="4" creationId="{2B04D7BC-BF2D-4268-A722-AB4B0B1128C9}"/>
          </ac:picMkLst>
        </pc:picChg>
      </pc:sldChg>
      <pc:sldChg chg="addSp modSp">
        <pc:chgData name="Ballek Filip" userId="58d6a1bb-ca24-41e1-831c-f88e6505647d" providerId="ADAL" clId="{961C914C-7545-48BE-A1D5-AAD0F1E86D5B}" dt="2018-11-11T22:24:22.867" v="209" actId="1076"/>
        <pc:sldMkLst>
          <pc:docMk/>
          <pc:sldMk cId="1669907932" sldId="279"/>
        </pc:sldMkLst>
        <pc:spChg chg="mod">
          <ac:chgData name="Ballek Filip" userId="58d6a1bb-ca24-41e1-831c-f88e6505647d" providerId="ADAL" clId="{961C914C-7545-48BE-A1D5-AAD0F1E86D5B}" dt="2018-11-11T22:22:22.714" v="194" actId="20577"/>
          <ac:spMkLst>
            <pc:docMk/>
            <pc:sldMk cId="1669907932" sldId="279"/>
            <ac:spMk id="3" creationId="{2EAAD550-5FC0-4F4D-8405-45AA4F1D6B65}"/>
          </ac:spMkLst>
        </pc:spChg>
        <pc:picChg chg="add mod">
          <ac:chgData name="Ballek Filip" userId="58d6a1bb-ca24-41e1-831c-f88e6505647d" providerId="ADAL" clId="{961C914C-7545-48BE-A1D5-AAD0F1E86D5B}" dt="2018-11-11T22:24:22.867" v="209" actId="1076"/>
          <ac:picMkLst>
            <pc:docMk/>
            <pc:sldMk cId="1669907932" sldId="279"/>
            <ac:picMk id="4" creationId="{90AD1D2B-54CE-487C-86DB-1DA1495399BC}"/>
          </ac:picMkLst>
        </pc:picChg>
        <pc:picChg chg="add mod">
          <ac:chgData name="Ballek Filip" userId="58d6a1bb-ca24-41e1-831c-f88e6505647d" providerId="ADAL" clId="{961C914C-7545-48BE-A1D5-AAD0F1E86D5B}" dt="2018-11-11T22:23:42.814" v="198" actId="1076"/>
          <ac:picMkLst>
            <pc:docMk/>
            <pc:sldMk cId="1669907932" sldId="279"/>
            <ac:picMk id="5" creationId="{CA19252D-3AA4-4EAC-AC25-FC16804F0902}"/>
          </ac:picMkLst>
        </pc:picChg>
      </pc:sldChg>
      <pc:sldChg chg="addSp delSp modSp">
        <pc:chgData name="Ballek Filip" userId="58d6a1bb-ca24-41e1-831c-f88e6505647d" providerId="ADAL" clId="{961C914C-7545-48BE-A1D5-AAD0F1E86D5B}" dt="2018-11-14T23:17:01.129" v="1007" actId="1076"/>
        <pc:sldMkLst>
          <pc:docMk/>
          <pc:sldMk cId="2902734404" sldId="281"/>
        </pc:sldMkLst>
        <pc:picChg chg="add del mod">
          <ac:chgData name="Ballek Filip" userId="58d6a1bb-ca24-41e1-831c-f88e6505647d" providerId="ADAL" clId="{961C914C-7545-48BE-A1D5-AAD0F1E86D5B}" dt="2018-11-14T18:31:40.586" v="963"/>
          <ac:picMkLst>
            <pc:docMk/>
            <pc:sldMk cId="2902734404" sldId="281"/>
            <ac:picMk id="4" creationId="{787ECE16-4968-45DA-A6A7-D8467CCF2BAE}"/>
          </ac:picMkLst>
        </pc:picChg>
        <pc:picChg chg="add mod">
          <ac:chgData name="Ballek Filip" userId="58d6a1bb-ca24-41e1-831c-f88e6505647d" providerId="ADAL" clId="{961C914C-7545-48BE-A1D5-AAD0F1E86D5B}" dt="2018-11-14T23:12:21.575" v="998" actId="1076"/>
          <ac:picMkLst>
            <pc:docMk/>
            <pc:sldMk cId="2902734404" sldId="281"/>
            <ac:picMk id="5" creationId="{845B7080-8D85-4ED4-9658-D164947C0E71}"/>
          </ac:picMkLst>
        </pc:picChg>
        <pc:picChg chg="add del mod">
          <ac:chgData name="Ballek Filip" userId="58d6a1bb-ca24-41e1-831c-f88e6505647d" providerId="ADAL" clId="{961C914C-7545-48BE-A1D5-AAD0F1E86D5B}" dt="2018-11-14T23:10:06.110" v="989" actId="478"/>
          <ac:picMkLst>
            <pc:docMk/>
            <pc:sldMk cId="2902734404" sldId="281"/>
            <ac:picMk id="6" creationId="{35523330-C14D-4B7C-9299-E23592804DF0}"/>
          </ac:picMkLst>
        </pc:picChg>
        <pc:picChg chg="add del mod">
          <ac:chgData name="Ballek Filip" userId="58d6a1bb-ca24-41e1-831c-f88e6505647d" providerId="ADAL" clId="{961C914C-7545-48BE-A1D5-AAD0F1E86D5B}" dt="2018-11-14T23:16:50.435" v="1002" actId="478"/>
          <ac:picMkLst>
            <pc:docMk/>
            <pc:sldMk cId="2902734404" sldId="281"/>
            <ac:picMk id="7" creationId="{923B7F6E-4AC7-4F69-B599-814D61AB653D}"/>
          </ac:picMkLst>
        </pc:picChg>
        <pc:picChg chg="add mod">
          <ac:chgData name="Ballek Filip" userId="58d6a1bb-ca24-41e1-831c-f88e6505647d" providerId="ADAL" clId="{961C914C-7545-48BE-A1D5-AAD0F1E86D5B}" dt="2018-11-14T23:17:01.129" v="1007" actId="1076"/>
          <ac:picMkLst>
            <pc:docMk/>
            <pc:sldMk cId="2902734404" sldId="281"/>
            <ac:picMk id="8" creationId="{14B8CBD1-459A-4A8C-80AF-C1667DEAFEB7}"/>
          </ac:picMkLst>
        </pc:picChg>
      </pc:sldChg>
      <pc:sldChg chg="addSp delSp modSp">
        <pc:chgData name="Ballek Filip" userId="58d6a1bb-ca24-41e1-831c-f88e6505647d" providerId="ADAL" clId="{961C914C-7545-48BE-A1D5-AAD0F1E86D5B}" dt="2018-11-14T22:38:24.893" v="985" actId="1076"/>
        <pc:sldMkLst>
          <pc:docMk/>
          <pc:sldMk cId="4243310325" sldId="282"/>
        </pc:sldMkLst>
        <pc:picChg chg="add del mod">
          <ac:chgData name="Ballek Filip" userId="58d6a1bb-ca24-41e1-831c-f88e6505647d" providerId="ADAL" clId="{961C914C-7545-48BE-A1D5-AAD0F1E86D5B}" dt="2018-11-14T22:38:12.961" v="982" actId="478"/>
          <ac:picMkLst>
            <pc:docMk/>
            <pc:sldMk cId="4243310325" sldId="282"/>
            <ac:picMk id="4" creationId="{B6FCE893-1775-4A94-892E-183D13DA61E0}"/>
          </ac:picMkLst>
        </pc:picChg>
        <pc:picChg chg="add del mod">
          <ac:chgData name="Ballek Filip" userId="58d6a1bb-ca24-41e1-831c-f88e6505647d" providerId="ADAL" clId="{961C914C-7545-48BE-A1D5-AAD0F1E86D5B}" dt="2018-11-14T22:38:12.490" v="981" actId="478"/>
          <ac:picMkLst>
            <pc:docMk/>
            <pc:sldMk cId="4243310325" sldId="282"/>
            <ac:picMk id="5" creationId="{84339713-F1E3-4674-9542-1E0D10E1DCB7}"/>
          </ac:picMkLst>
        </pc:picChg>
        <pc:picChg chg="add mod">
          <ac:chgData name="Ballek Filip" userId="58d6a1bb-ca24-41e1-831c-f88e6505647d" providerId="ADAL" clId="{961C914C-7545-48BE-A1D5-AAD0F1E86D5B}" dt="2018-11-14T22:38:24.893" v="985" actId="1076"/>
          <ac:picMkLst>
            <pc:docMk/>
            <pc:sldMk cId="4243310325" sldId="282"/>
            <ac:picMk id="6" creationId="{C642473D-C606-4A2C-BC53-F8C58E8EFAE4}"/>
          </ac:picMkLst>
        </pc:picChg>
      </pc:sldChg>
      <pc:sldChg chg="addSp modSp">
        <pc:chgData name="Ballek Filip" userId="58d6a1bb-ca24-41e1-831c-f88e6505647d" providerId="ADAL" clId="{961C914C-7545-48BE-A1D5-AAD0F1E86D5B}" dt="2018-11-14T23:39:58.074" v="1018" actId="1076"/>
        <pc:sldMkLst>
          <pc:docMk/>
          <pc:sldMk cId="141828161" sldId="283"/>
        </pc:sldMkLst>
        <pc:picChg chg="add mod">
          <ac:chgData name="Ballek Filip" userId="58d6a1bb-ca24-41e1-831c-f88e6505647d" providerId="ADAL" clId="{961C914C-7545-48BE-A1D5-AAD0F1E86D5B}" dt="2018-11-14T23:34:13.266" v="1010" actId="14100"/>
          <ac:picMkLst>
            <pc:docMk/>
            <pc:sldMk cId="141828161" sldId="283"/>
            <ac:picMk id="4" creationId="{EE1EE844-C2BC-4B24-B32D-11BCE815194E}"/>
          </ac:picMkLst>
        </pc:picChg>
        <pc:picChg chg="add mod">
          <ac:chgData name="Ballek Filip" userId="58d6a1bb-ca24-41e1-831c-f88e6505647d" providerId="ADAL" clId="{961C914C-7545-48BE-A1D5-AAD0F1E86D5B}" dt="2018-11-14T23:39:58.074" v="1018" actId="1076"/>
          <ac:picMkLst>
            <pc:docMk/>
            <pc:sldMk cId="141828161" sldId="283"/>
            <ac:picMk id="5" creationId="{6F34D2C7-B30A-4973-AC07-CAB0FEB22023}"/>
          </ac:picMkLst>
        </pc:picChg>
      </pc:sldChg>
      <pc:sldChg chg="addSp delSp modSp">
        <pc:chgData name="Ballek Filip" userId="58d6a1bb-ca24-41e1-831c-f88e6505647d" providerId="ADAL" clId="{961C914C-7545-48BE-A1D5-AAD0F1E86D5B}" dt="2018-11-14T23:35:36.523" v="1012" actId="1076"/>
        <pc:sldMkLst>
          <pc:docMk/>
          <pc:sldMk cId="2047239029" sldId="284"/>
        </pc:sldMkLst>
        <pc:picChg chg="add del mod">
          <ac:chgData name="Ballek Filip" userId="58d6a1bb-ca24-41e1-831c-f88e6505647d" providerId="ADAL" clId="{961C914C-7545-48BE-A1D5-AAD0F1E86D5B}" dt="2018-11-14T19:04:06.777" v="971"/>
          <ac:picMkLst>
            <pc:docMk/>
            <pc:sldMk cId="2047239029" sldId="284"/>
            <ac:picMk id="4" creationId="{EB808BB6-0267-49F5-8488-1907EB87AA3F}"/>
          </ac:picMkLst>
        </pc:picChg>
        <pc:picChg chg="add mod">
          <ac:chgData name="Ballek Filip" userId="58d6a1bb-ca24-41e1-831c-f88e6505647d" providerId="ADAL" clId="{961C914C-7545-48BE-A1D5-AAD0F1E86D5B}" dt="2018-11-14T23:35:36.523" v="1012" actId="1076"/>
          <ac:picMkLst>
            <pc:docMk/>
            <pc:sldMk cId="2047239029" sldId="284"/>
            <ac:picMk id="5" creationId="{12F3E8B8-44AC-4C81-A56D-F39F728F3456}"/>
          </ac:picMkLst>
        </pc:picChg>
      </pc:sldChg>
      <pc:sldChg chg="addSp modSp">
        <pc:chgData name="Ballek Filip" userId="58d6a1bb-ca24-41e1-831c-f88e6505647d" providerId="ADAL" clId="{961C914C-7545-48BE-A1D5-AAD0F1E86D5B}" dt="2018-11-14T23:39:14.428" v="1016" actId="1076"/>
        <pc:sldMkLst>
          <pc:docMk/>
          <pc:sldMk cId="3656613639" sldId="285"/>
        </pc:sldMkLst>
        <pc:picChg chg="add mod">
          <ac:chgData name="Ballek Filip" userId="58d6a1bb-ca24-41e1-831c-f88e6505647d" providerId="ADAL" clId="{961C914C-7545-48BE-A1D5-AAD0F1E86D5B}" dt="2018-11-14T23:38:47.798" v="1014" actId="1076"/>
          <ac:picMkLst>
            <pc:docMk/>
            <pc:sldMk cId="3656613639" sldId="285"/>
            <ac:picMk id="4" creationId="{93384454-7B54-4363-A060-95A642CF7597}"/>
          </ac:picMkLst>
        </pc:picChg>
        <pc:picChg chg="add mod">
          <ac:chgData name="Ballek Filip" userId="58d6a1bb-ca24-41e1-831c-f88e6505647d" providerId="ADAL" clId="{961C914C-7545-48BE-A1D5-AAD0F1E86D5B}" dt="2018-11-14T23:39:14.428" v="1016" actId="1076"/>
          <ac:picMkLst>
            <pc:docMk/>
            <pc:sldMk cId="3656613639" sldId="285"/>
            <ac:picMk id="5" creationId="{8545B452-E704-481B-BA00-E14512BBF2BF}"/>
          </ac:picMkLst>
        </pc:picChg>
      </pc:sldChg>
      <pc:sldChg chg="addSp delSp modSp">
        <pc:chgData name="Ballek Filip" userId="58d6a1bb-ca24-41e1-831c-f88e6505647d" providerId="ADAL" clId="{961C914C-7545-48BE-A1D5-AAD0F1E86D5B}" dt="2018-11-12T17:36:44.592" v="949" actId="20577"/>
        <pc:sldMkLst>
          <pc:docMk/>
          <pc:sldMk cId="1082991621" sldId="292"/>
        </pc:sldMkLst>
        <pc:spChg chg="mod">
          <ac:chgData name="Ballek Filip" userId="58d6a1bb-ca24-41e1-831c-f88e6505647d" providerId="ADAL" clId="{961C914C-7545-48BE-A1D5-AAD0F1E86D5B}" dt="2018-11-12T17:36:44.592" v="949" actId="20577"/>
          <ac:spMkLst>
            <pc:docMk/>
            <pc:sldMk cId="1082991621" sldId="292"/>
            <ac:spMk id="3" creationId="{AB34C9F7-208C-40DA-B4C5-F58F336B23D6}"/>
          </ac:spMkLst>
        </pc:spChg>
        <pc:picChg chg="add del mod">
          <ac:chgData name="Ballek Filip" userId="58d6a1bb-ca24-41e1-831c-f88e6505647d" providerId="ADAL" clId="{961C914C-7545-48BE-A1D5-AAD0F1E86D5B}" dt="2018-11-12T17:29:01.612" v="850" actId="478"/>
          <ac:picMkLst>
            <pc:docMk/>
            <pc:sldMk cId="1082991621" sldId="292"/>
            <ac:picMk id="5" creationId="{00D6287B-8923-45C5-8884-3B6FFF8C5D26}"/>
          </ac:picMkLst>
        </pc:picChg>
        <pc:picChg chg="add mod">
          <ac:chgData name="Ballek Filip" userId="58d6a1bb-ca24-41e1-831c-f88e6505647d" providerId="ADAL" clId="{961C914C-7545-48BE-A1D5-AAD0F1E86D5B}" dt="2018-11-12T17:32:26.699" v="881" actId="1076"/>
          <ac:picMkLst>
            <pc:docMk/>
            <pc:sldMk cId="1082991621" sldId="292"/>
            <ac:picMk id="7" creationId="{3F7BEDC6-C8FD-435B-99C7-94B0ADD42DBB}"/>
          </ac:picMkLst>
        </pc:picChg>
      </pc:sldChg>
      <pc:sldChg chg="modSp">
        <pc:chgData name="Ballek Filip" userId="58d6a1bb-ca24-41e1-831c-f88e6505647d" providerId="ADAL" clId="{961C914C-7545-48BE-A1D5-AAD0F1E86D5B}" dt="2018-11-14T18:21:33.504" v="960" actId="20577"/>
        <pc:sldMkLst>
          <pc:docMk/>
          <pc:sldMk cId="968908123" sldId="298"/>
        </pc:sldMkLst>
        <pc:spChg chg="mod">
          <ac:chgData name="Ballek Filip" userId="58d6a1bb-ca24-41e1-831c-f88e6505647d" providerId="ADAL" clId="{961C914C-7545-48BE-A1D5-AAD0F1E86D5B}" dt="2018-11-14T18:21:33.504" v="960" actId="20577"/>
          <ac:spMkLst>
            <pc:docMk/>
            <pc:sldMk cId="968908123" sldId="298"/>
            <ac:spMk id="3" creationId="{4E8D2785-E036-4D94-9C79-AF63530F52B4}"/>
          </ac:spMkLst>
        </pc:spChg>
      </pc:sldChg>
      <pc:sldChg chg="modSp">
        <pc:chgData name="Ballek Filip" userId="58d6a1bb-ca24-41e1-831c-f88e6505647d" providerId="ADAL" clId="{961C914C-7545-48BE-A1D5-AAD0F1E86D5B}" dt="2018-11-11T21:41:25.352" v="148" actId="20577"/>
        <pc:sldMkLst>
          <pc:docMk/>
          <pc:sldMk cId="2571486091" sldId="303"/>
        </pc:sldMkLst>
        <pc:spChg chg="mod">
          <ac:chgData name="Ballek Filip" userId="58d6a1bb-ca24-41e1-831c-f88e6505647d" providerId="ADAL" clId="{961C914C-7545-48BE-A1D5-AAD0F1E86D5B}" dt="2018-11-11T21:41:25.352" v="148" actId="20577"/>
          <ac:spMkLst>
            <pc:docMk/>
            <pc:sldMk cId="2571486091" sldId="303"/>
            <ac:spMk id="4" creationId="{51DA5CA8-8F50-4969-B010-BF3FD7C35301}"/>
          </ac:spMkLst>
        </pc:spChg>
      </pc:sldChg>
      <pc:sldChg chg="modSp">
        <pc:chgData name="Ballek Filip" userId="58d6a1bb-ca24-41e1-831c-f88e6505647d" providerId="ADAL" clId="{961C914C-7545-48BE-A1D5-AAD0F1E86D5B}" dt="2018-11-24T18:45:23.915" v="1028" actId="5793"/>
        <pc:sldMkLst>
          <pc:docMk/>
          <pc:sldMk cId="2049784693" sldId="311"/>
        </pc:sldMkLst>
        <pc:spChg chg="mod">
          <ac:chgData name="Ballek Filip" userId="58d6a1bb-ca24-41e1-831c-f88e6505647d" providerId="ADAL" clId="{961C914C-7545-48BE-A1D5-AAD0F1E86D5B}" dt="2018-11-24T18:45:23.915" v="1028" actId="5793"/>
          <ac:spMkLst>
            <pc:docMk/>
            <pc:sldMk cId="2049784693" sldId="311"/>
            <ac:spMk id="3" creationId="{8EEEDDBA-3F64-4FB1-BA73-70371C5A0F33}"/>
          </ac:spMkLst>
        </pc:spChg>
      </pc:sldChg>
    </pc:docChg>
  </pc:docChgLst>
  <pc:docChgLst>
    <pc:chgData name="Ballek Filip" userId="S::ballek.filip.2015@skola.ssps.cz::58d6a1bb-ca24-41e1-831c-f88e6505647d" providerId="AD" clId="Web-{4D711423-77DD-529A-4B5C-9EA4ACD1C35E}"/>
    <pc:docChg chg="modSld">
      <pc:chgData name="Ballek Filip" userId="S::ballek.filip.2015@skola.ssps.cz::58d6a1bb-ca24-41e1-831c-f88e6505647d" providerId="AD" clId="Web-{4D711423-77DD-529A-4B5C-9EA4ACD1C35E}" dt="2018-11-14T17:33:04.058" v="30" actId="1076"/>
      <pc:docMkLst>
        <pc:docMk/>
      </pc:docMkLst>
      <pc:sldChg chg="modSp">
        <pc:chgData name="Ballek Filip" userId="S::ballek.filip.2015@skola.ssps.cz::58d6a1bb-ca24-41e1-831c-f88e6505647d" providerId="AD" clId="Web-{4D711423-77DD-529A-4B5C-9EA4ACD1C35E}" dt="2018-11-14T16:44:09.172" v="4" actId="20577"/>
        <pc:sldMkLst>
          <pc:docMk/>
          <pc:sldMk cId="1069511960" sldId="269"/>
        </pc:sldMkLst>
        <pc:spChg chg="mod">
          <ac:chgData name="Ballek Filip" userId="S::ballek.filip.2015@skola.ssps.cz::58d6a1bb-ca24-41e1-831c-f88e6505647d" providerId="AD" clId="Web-{4D711423-77DD-529A-4B5C-9EA4ACD1C35E}" dt="2018-11-14T16:44:09.172" v="4" actId="20577"/>
          <ac:spMkLst>
            <pc:docMk/>
            <pc:sldMk cId="1069511960" sldId="269"/>
            <ac:spMk id="3" creationId="{31987E0D-19A2-4FD4-832D-B3C35C6E0866}"/>
          </ac:spMkLst>
        </pc:spChg>
      </pc:sldChg>
      <pc:sldChg chg="addSp delSp modSp">
        <pc:chgData name="Ballek Filip" userId="S::ballek.filip.2015@skola.ssps.cz::58d6a1bb-ca24-41e1-831c-f88e6505647d" providerId="AD" clId="Web-{4D711423-77DD-529A-4B5C-9EA4ACD1C35E}" dt="2018-11-14T17:23:44.050" v="26" actId="14100"/>
        <pc:sldMkLst>
          <pc:docMk/>
          <pc:sldMk cId="1669907932" sldId="279"/>
        </pc:sldMkLst>
        <pc:picChg chg="add mod">
          <ac:chgData name="Ballek Filip" userId="S::ballek.filip.2015@skola.ssps.cz::58d6a1bb-ca24-41e1-831c-f88e6505647d" providerId="AD" clId="Web-{4D711423-77DD-529A-4B5C-9EA4ACD1C35E}" dt="2018-11-14T17:23:44.050" v="26" actId="14100"/>
          <ac:picMkLst>
            <pc:docMk/>
            <pc:sldMk cId="1669907932" sldId="279"/>
            <ac:picMk id="4" creationId="{F36A5AEB-84D5-456B-B105-9B96E72744CF}"/>
          </ac:picMkLst>
        </pc:picChg>
        <pc:picChg chg="del">
          <ac:chgData name="Ballek Filip" userId="S::ballek.filip.2015@skola.ssps.cz::58d6a1bb-ca24-41e1-831c-f88e6505647d" providerId="AD" clId="Web-{4D711423-77DD-529A-4B5C-9EA4ACD1C35E}" dt="2018-11-14T17:23:33.846" v="23"/>
          <ac:picMkLst>
            <pc:docMk/>
            <pc:sldMk cId="1669907932" sldId="279"/>
            <ac:picMk id="8" creationId="{4C81D091-A2A1-4C52-8FFC-4396A357F5BA}"/>
          </ac:picMkLst>
        </pc:picChg>
      </pc:sldChg>
      <pc:sldChg chg="addSp modSp">
        <pc:chgData name="Ballek Filip" userId="S::ballek.filip.2015@skola.ssps.cz::58d6a1bb-ca24-41e1-831c-f88e6505647d" providerId="AD" clId="Web-{4D711423-77DD-529A-4B5C-9EA4ACD1C35E}" dt="2018-11-14T17:17:35.799" v="22" actId="20577"/>
        <pc:sldMkLst>
          <pc:docMk/>
          <pc:sldMk cId="3477274388" sldId="305"/>
        </pc:sldMkLst>
        <pc:spChg chg="add mod">
          <ac:chgData name="Ballek Filip" userId="S::ballek.filip.2015@skola.ssps.cz::58d6a1bb-ca24-41e1-831c-f88e6505647d" providerId="AD" clId="Web-{4D711423-77DD-529A-4B5C-9EA4ACD1C35E}" dt="2018-11-14T17:17:35.799" v="22" actId="20577"/>
          <ac:spMkLst>
            <pc:docMk/>
            <pc:sldMk cId="3477274388" sldId="305"/>
            <ac:spMk id="4" creationId="{C7D5E831-18CD-4F4C-B5A7-9901B775D723}"/>
          </ac:spMkLst>
        </pc:spChg>
        <pc:spChg chg="mod">
          <ac:chgData name="Ballek Filip" userId="S::ballek.filip.2015@skola.ssps.cz::58d6a1bb-ca24-41e1-831c-f88e6505647d" providerId="AD" clId="Web-{4D711423-77DD-529A-4B5C-9EA4ACD1C35E}" dt="2018-11-14T17:17:21.096" v="17" actId="20577"/>
          <ac:spMkLst>
            <pc:docMk/>
            <pc:sldMk cId="3477274388" sldId="305"/>
            <ac:spMk id="12" creationId="{754297D6-6ADD-48B3-9007-4300C5472A2A}"/>
          </ac:spMkLst>
        </pc:spChg>
        <pc:picChg chg="add mod">
          <ac:chgData name="Ballek Filip" userId="S::ballek.filip.2015@skola.ssps.cz::58d6a1bb-ca24-41e1-831c-f88e6505647d" providerId="AD" clId="Web-{4D711423-77DD-529A-4B5C-9EA4ACD1C35E}" dt="2018-11-14T17:16:09.109" v="13" actId="1076"/>
          <ac:picMkLst>
            <pc:docMk/>
            <pc:sldMk cId="3477274388" sldId="305"/>
            <ac:picMk id="2" creationId="{68D274E2-3099-4167-B7CD-A1AEABB9788F}"/>
          </ac:picMkLst>
        </pc:picChg>
      </pc:sldChg>
    </pc:docChg>
  </pc:docChgLst>
  <pc:docChgLst>
    <pc:chgData name="Ballek Filip" userId="S::ballek.filip.2015@skola.ssps.cz::58d6a1bb-ca24-41e1-831c-f88e6505647d" providerId="AD" clId="Web-{142107DF-315D-D7E0-162F-6F9DFF9061C5}"/>
    <pc:docChg chg="modSld">
      <pc:chgData name="Ballek Filip" userId="S::ballek.filip.2015@skola.ssps.cz::58d6a1bb-ca24-41e1-831c-f88e6505647d" providerId="AD" clId="Web-{142107DF-315D-D7E0-162F-6F9DFF9061C5}" dt="2018-11-25T15:39:47.500" v="275" actId="20577"/>
      <pc:docMkLst>
        <pc:docMk/>
      </pc:docMkLst>
      <pc:sldChg chg="modSp">
        <pc:chgData name="Ballek Filip" userId="S::ballek.filip.2015@skola.ssps.cz::58d6a1bb-ca24-41e1-831c-f88e6505647d" providerId="AD" clId="Web-{142107DF-315D-D7E0-162F-6F9DFF9061C5}" dt="2018-11-25T15:37:15.531" v="6" actId="20577"/>
        <pc:sldMkLst>
          <pc:docMk/>
          <pc:sldMk cId="2352804659" sldId="268"/>
        </pc:sldMkLst>
        <pc:spChg chg="mod">
          <ac:chgData name="Ballek Filip" userId="S::ballek.filip.2015@skola.ssps.cz::58d6a1bb-ca24-41e1-831c-f88e6505647d" providerId="AD" clId="Web-{142107DF-315D-D7E0-162F-6F9DFF9061C5}" dt="2018-11-25T15:37:15.531" v="6" actId="20577"/>
          <ac:spMkLst>
            <pc:docMk/>
            <pc:sldMk cId="2352804659" sldId="268"/>
            <ac:spMk id="3" creationId="{52FB3087-9ADD-4593-82CD-9FDDBABF072C}"/>
          </ac:spMkLst>
        </pc:spChg>
      </pc:sldChg>
      <pc:sldChg chg="modSp">
        <pc:chgData name="Ballek Filip" userId="S::ballek.filip.2015@skola.ssps.cz::58d6a1bb-ca24-41e1-831c-f88e6505647d" providerId="AD" clId="Web-{142107DF-315D-D7E0-162F-6F9DFF9061C5}" dt="2018-11-25T15:39:47.500" v="274" actId="20577"/>
        <pc:sldMkLst>
          <pc:docMk/>
          <pc:sldMk cId="1069511960" sldId="269"/>
        </pc:sldMkLst>
        <pc:spChg chg="mod">
          <ac:chgData name="Ballek Filip" userId="S::ballek.filip.2015@skola.ssps.cz::58d6a1bb-ca24-41e1-831c-f88e6505647d" providerId="AD" clId="Web-{142107DF-315D-D7E0-162F-6F9DFF9061C5}" dt="2018-11-25T15:39:47.500" v="274" actId="20577"/>
          <ac:spMkLst>
            <pc:docMk/>
            <pc:sldMk cId="1069511960" sldId="269"/>
            <ac:spMk id="3" creationId="{31987E0D-19A2-4FD4-832D-B3C35C6E0866}"/>
          </ac:spMkLst>
        </pc:spChg>
      </pc:sldChg>
    </pc:docChg>
  </pc:docChgLst>
  <pc:docChgLst>
    <pc:chgData name="Ballek Filip" userId="S::ballek.filip.2015@skola.ssps.cz::58d6a1bb-ca24-41e1-831c-f88e6505647d" providerId="AD" clId="Web-{FFC30606-D01C-2718-8EFE-C52D9D987285}"/>
    <pc:docChg chg="addSld modSld">
      <pc:chgData name="Ballek Filip" userId="S::ballek.filip.2015@skola.ssps.cz::58d6a1bb-ca24-41e1-831c-f88e6505647d" providerId="AD" clId="Web-{FFC30606-D01C-2718-8EFE-C52D9D987285}" dt="2018-11-20T21:33:37.066" v="148" actId="1076"/>
      <pc:docMkLst>
        <pc:docMk/>
      </pc:docMkLst>
      <pc:sldChg chg="addSp delSp modSp new">
        <pc:chgData name="Ballek Filip" userId="S::ballek.filip.2015@skola.ssps.cz::58d6a1bb-ca24-41e1-831c-f88e6505647d" providerId="AD" clId="Web-{FFC30606-D01C-2718-8EFE-C52D9D987285}" dt="2018-11-20T21:33:37.066" v="148" actId="1076"/>
        <pc:sldMkLst>
          <pc:docMk/>
          <pc:sldMk cId="1409338737" sldId="310"/>
        </pc:sldMkLst>
        <pc:spChg chg="mod">
          <ac:chgData name="Ballek Filip" userId="S::ballek.filip.2015@skola.ssps.cz::58d6a1bb-ca24-41e1-831c-f88e6505647d" providerId="AD" clId="Web-{FFC30606-D01C-2718-8EFE-C52D9D987285}" dt="2018-11-20T21:27:35.966" v="5" actId="20577"/>
          <ac:spMkLst>
            <pc:docMk/>
            <pc:sldMk cId="1409338737" sldId="310"/>
            <ac:spMk id="2" creationId="{224A9497-A76F-4C70-B944-965E99459435}"/>
          </ac:spMkLst>
        </pc:spChg>
        <pc:spChg chg="mod">
          <ac:chgData name="Ballek Filip" userId="S::ballek.filip.2015@skola.ssps.cz::58d6a1bb-ca24-41e1-831c-f88e6505647d" providerId="AD" clId="Web-{FFC30606-D01C-2718-8EFE-C52D9D987285}" dt="2018-11-20T21:32:13.299" v="132" actId="20577"/>
          <ac:spMkLst>
            <pc:docMk/>
            <pc:sldMk cId="1409338737" sldId="310"/>
            <ac:spMk id="3" creationId="{FD743DB1-D22C-4547-B2CF-901FA4AD91D8}"/>
          </ac:spMkLst>
        </pc:spChg>
        <pc:picChg chg="add del mod">
          <ac:chgData name="Ballek Filip" userId="S::ballek.filip.2015@skola.ssps.cz::58d6a1bb-ca24-41e1-831c-f88e6505647d" providerId="AD" clId="Web-{FFC30606-D01C-2718-8EFE-C52D9D987285}" dt="2018-11-20T21:32:15.456" v="135"/>
          <ac:picMkLst>
            <pc:docMk/>
            <pc:sldMk cId="1409338737" sldId="310"/>
            <ac:picMk id="4" creationId="{FBC6A782-967D-4A62-ABF6-92FD1966A419}"/>
          </ac:picMkLst>
        </pc:picChg>
        <pc:picChg chg="add mod">
          <ac:chgData name="Ballek Filip" userId="S::ballek.filip.2015@skola.ssps.cz::58d6a1bb-ca24-41e1-831c-f88e6505647d" providerId="AD" clId="Web-{FFC30606-D01C-2718-8EFE-C52D9D987285}" dt="2018-11-20T21:33:37.066" v="148" actId="1076"/>
          <ac:picMkLst>
            <pc:docMk/>
            <pc:sldMk cId="1409338737" sldId="310"/>
            <ac:picMk id="6" creationId="{FA34192B-42A0-4763-881A-6A61F2E92C89}"/>
          </ac:picMkLst>
        </pc:picChg>
      </pc:sldChg>
    </pc:docChg>
  </pc:docChgLst>
  <pc:docChgLst>
    <pc:chgData name="Ballek Filip" userId="S::ballek.filip.2015@skola.ssps.cz::58d6a1bb-ca24-41e1-831c-f88e6505647d" providerId="AD" clId="Web-{D6DF7F26-BE32-E0C5-D657-E9162C98791F}"/>
    <pc:docChg chg="modSld">
      <pc:chgData name="Ballek Filip" userId="S::ballek.filip.2015@skola.ssps.cz::58d6a1bb-ca24-41e1-831c-f88e6505647d" providerId="AD" clId="Web-{D6DF7F26-BE32-E0C5-D657-E9162C98791F}" dt="2018-11-12T21:48:35.770" v="5" actId="1076"/>
      <pc:docMkLst>
        <pc:docMk/>
      </pc:docMkLst>
      <pc:sldChg chg="addSp modSp">
        <pc:chgData name="Ballek Filip" userId="S::ballek.filip.2015@skola.ssps.cz::58d6a1bb-ca24-41e1-831c-f88e6505647d" providerId="AD" clId="Web-{D6DF7F26-BE32-E0C5-D657-E9162C98791F}" dt="2018-11-12T21:48:35.770" v="5" actId="1076"/>
        <pc:sldMkLst>
          <pc:docMk/>
          <pc:sldMk cId="3509841575" sldId="295"/>
        </pc:sldMkLst>
        <pc:picChg chg="add mod">
          <ac:chgData name="Ballek Filip" userId="S::ballek.filip.2015@skola.ssps.cz::58d6a1bb-ca24-41e1-831c-f88e6505647d" providerId="AD" clId="Web-{D6DF7F26-BE32-E0C5-D657-E9162C98791F}" dt="2018-11-12T21:48:35.770" v="5" actId="1076"/>
          <ac:picMkLst>
            <pc:docMk/>
            <pc:sldMk cId="3509841575" sldId="295"/>
            <ac:picMk id="4" creationId="{4FCE65CD-7C2F-429B-96B1-B7EBA5A72FEB}"/>
          </ac:picMkLst>
        </pc:picChg>
      </pc:sldChg>
    </pc:docChg>
  </pc:docChgLst>
  <pc:docChgLst>
    <pc:chgData name="Ballek Filip" userId="S::ballek.filip.2015@skola.ssps.cz::58d6a1bb-ca24-41e1-831c-f88e6505647d" providerId="AD" clId="Web-{62EF469D-E458-F204-DEB3-A62048EBE476}"/>
    <pc:docChg chg="modSld">
      <pc:chgData name="Ballek Filip" userId="S::ballek.filip.2015@skola.ssps.cz::58d6a1bb-ca24-41e1-831c-f88e6505647d" providerId="AD" clId="Web-{62EF469D-E458-F204-DEB3-A62048EBE476}" dt="2018-11-21T21:03:57.408" v="37" actId="1076"/>
      <pc:docMkLst>
        <pc:docMk/>
      </pc:docMkLst>
      <pc:sldChg chg="modSp">
        <pc:chgData name="Ballek Filip" userId="S::ballek.filip.2015@skola.ssps.cz::58d6a1bb-ca24-41e1-831c-f88e6505647d" providerId="AD" clId="Web-{62EF469D-E458-F204-DEB3-A62048EBE476}" dt="2018-11-21T20:53:27.932" v="23"/>
        <pc:sldMkLst>
          <pc:docMk/>
          <pc:sldMk cId="2102619989" sldId="266"/>
        </pc:sldMkLst>
        <pc:picChg chg="mod">
          <ac:chgData name="Ballek Filip" userId="S::ballek.filip.2015@skola.ssps.cz::58d6a1bb-ca24-41e1-831c-f88e6505647d" providerId="AD" clId="Web-{62EF469D-E458-F204-DEB3-A62048EBE476}" dt="2018-11-21T20:53:27.932" v="23"/>
          <ac:picMkLst>
            <pc:docMk/>
            <pc:sldMk cId="2102619989" sldId="266"/>
            <ac:picMk id="6" creationId="{DB6F3017-9D17-4262-803B-6C3519D65C65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0:53:53.885" v="25"/>
        <pc:sldMkLst>
          <pc:docMk/>
          <pc:sldMk cId="2352804659" sldId="268"/>
        </pc:sldMkLst>
        <pc:picChg chg="mod">
          <ac:chgData name="Ballek Filip" userId="S::ballek.filip.2015@skola.ssps.cz::58d6a1bb-ca24-41e1-831c-f88e6505647d" providerId="AD" clId="Web-{62EF469D-E458-F204-DEB3-A62048EBE476}" dt="2018-11-21T20:53:43.666" v="24"/>
          <ac:picMkLst>
            <pc:docMk/>
            <pc:sldMk cId="2352804659" sldId="268"/>
            <ac:picMk id="4" creationId="{E6C6AEB1-7895-4B27-B8FA-73D4F6A1A751}"/>
          </ac:picMkLst>
        </pc:picChg>
        <pc:picChg chg="mod">
          <ac:chgData name="Ballek Filip" userId="S::ballek.filip.2015@skola.ssps.cz::58d6a1bb-ca24-41e1-831c-f88e6505647d" providerId="AD" clId="Web-{62EF469D-E458-F204-DEB3-A62048EBE476}" dt="2018-11-21T20:53:53.885" v="25"/>
          <ac:picMkLst>
            <pc:docMk/>
            <pc:sldMk cId="2352804659" sldId="268"/>
            <ac:picMk id="5" creationId="{D5E45C2E-9478-40D4-BCF1-4997E32FD720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0:54:09.104" v="26"/>
        <pc:sldMkLst>
          <pc:docMk/>
          <pc:sldMk cId="1069511960" sldId="269"/>
        </pc:sldMkLst>
        <pc:picChg chg="mod">
          <ac:chgData name="Ballek Filip" userId="S::ballek.filip.2015@skola.ssps.cz::58d6a1bb-ca24-41e1-831c-f88e6505647d" providerId="AD" clId="Web-{62EF469D-E458-F204-DEB3-A62048EBE476}" dt="2018-11-21T20:54:09.104" v="26"/>
          <ac:picMkLst>
            <pc:docMk/>
            <pc:sldMk cId="1069511960" sldId="269"/>
            <ac:picMk id="6" creationId="{415B2CCD-E3BC-4D55-9526-F153C0D99C03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0:54:33.088" v="27"/>
        <pc:sldMkLst>
          <pc:docMk/>
          <pc:sldMk cId="1953854310" sldId="270"/>
        </pc:sldMkLst>
        <pc:picChg chg="mod">
          <ac:chgData name="Ballek Filip" userId="S::ballek.filip.2015@skola.ssps.cz::58d6a1bb-ca24-41e1-831c-f88e6505647d" providerId="AD" clId="Web-{62EF469D-E458-F204-DEB3-A62048EBE476}" dt="2018-11-21T20:54:33.088" v="27"/>
          <ac:picMkLst>
            <pc:docMk/>
            <pc:sldMk cId="1953854310" sldId="270"/>
            <ac:picMk id="4" creationId="{79013A8A-E382-401A-996A-2A4A8D48F946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0:54:56.573" v="28"/>
        <pc:sldMkLst>
          <pc:docMk/>
          <pc:sldMk cId="3093061497" sldId="271"/>
        </pc:sldMkLst>
        <pc:picChg chg="mod">
          <ac:chgData name="Ballek Filip" userId="S::ballek.filip.2015@skola.ssps.cz::58d6a1bb-ca24-41e1-831c-f88e6505647d" providerId="AD" clId="Web-{62EF469D-E458-F204-DEB3-A62048EBE476}" dt="2018-11-21T20:54:56.573" v="28"/>
          <ac:picMkLst>
            <pc:docMk/>
            <pc:sldMk cId="3093061497" sldId="271"/>
            <ac:picMk id="5" creationId="{38ED76D2-65AF-4B89-8AE0-D620372BC8AB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0:55:13.182" v="29"/>
        <pc:sldMkLst>
          <pc:docMk/>
          <pc:sldMk cId="1105617419" sldId="272"/>
        </pc:sldMkLst>
        <pc:picChg chg="mod">
          <ac:chgData name="Ballek Filip" userId="S::ballek.filip.2015@skola.ssps.cz::58d6a1bb-ca24-41e1-831c-f88e6505647d" providerId="AD" clId="Web-{62EF469D-E458-F204-DEB3-A62048EBE476}" dt="2018-11-21T20:55:13.182" v="29"/>
          <ac:picMkLst>
            <pc:docMk/>
            <pc:sldMk cId="1105617419" sldId="272"/>
            <ac:picMk id="9" creationId="{0BC02C08-5ACB-40AC-BF3B-E22637AC2BE7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0:55:43.870" v="30"/>
        <pc:sldMkLst>
          <pc:docMk/>
          <pc:sldMk cId="159818642" sldId="273"/>
        </pc:sldMkLst>
        <pc:picChg chg="mod">
          <ac:chgData name="Ballek Filip" userId="S::ballek.filip.2015@skola.ssps.cz::58d6a1bb-ca24-41e1-831c-f88e6505647d" providerId="AD" clId="Web-{62EF469D-E458-F204-DEB3-A62048EBE476}" dt="2018-11-21T20:55:43.870" v="30"/>
          <ac:picMkLst>
            <pc:docMk/>
            <pc:sldMk cId="159818642" sldId="273"/>
            <ac:picMk id="5" creationId="{289F1565-A43B-452F-86B5-FE1D6CD759AA}"/>
          </ac:picMkLst>
        </pc:picChg>
      </pc:sldChg>
      <pc:sldChg chg="modSp">
        <pc:chgData name="Ballek Filip" userId="S::ballek.filip.2015@skola.ssps.cz::58d6a1bb-ca24-41e1-831c-f88e6505647d" providerId="AD" clId="Web-{62EF469D-E458-F204-DEB3-A62048EBE476}" dt="2018-11-21T21:03:57.408" v="37" actId="1076"/>
        <pc:sldMkLst>
          <pc:docMk/>
          <pc:sldMk cId="2460175083" sldId="275"/>
        </pc:sldMkLst>
        <pc:picChg chg="mod">
          <ac:chgData name="Ballek Filip" userId="S::ballek.filip.2015@skola.ssps.cz::58d6a1bb-ca24-41e1-831c-f88e6505647d" providerId="AD" clId="Web-{62EF469D-E458-F204-DEB3-A62048EBE476}" dt="2018-11-21T21:03:57.408" v="37" actId="1076"/>
          <ac:picMkLst>
            <pc:docMk/>
            <pc:sldMk cId="2460175083" sldId="275"/>
            <ac:picMk id="4" creationId="{FFA4339A-5EC3-42B8-BE5D-6E64D54B6DC6}"/>
          </ac:picMkLst>
        </pc:picChg>
        <pc:picChg chg="mod">
          <ac:chgData name="Ballek Filip" userId="S::ballek.filip.2015@skola.ssps.cz::58d6a1bb-ca24-41e1-831c-f88e6505647d" providerId="AD" clId="Web-{62EF469D-E458-F204-DEB3-A62048EBE476}" dt="2018-11-21T21:03:41.767" v="35" actId="1076"/>
          <ac:picMkLst>
            <pc:docMk/>
            <pc:sldMk cId="2460175083" sldId="275"/>
            <ac:picMk id="10" creationId="{44B8D2B4-2FE4-4DCD-B6C6-B3C40F0DBD29}"/>
          </ac:picMkLst>
        </pc:picChg>
        <pc:picChg chg="mod">
          <ac:chgData name="Ballek Filip" userId="S::ballek.filip.2015@skola.ssps.cz::58d6a1bb-ca24-41e1-831c-f88e6505647d" providerId="AD" clId="Web-{62EF469D-E458-F204-DEB3-A62048EBE476}" dt="2018-11-21T21:03:38.423" v="34" actId="1076"/>
          <ac:picMkLst>
            <pc:docMk/>
            <pc:sldMk cId="2460175083" sldId="275"/>
            <ac:picMk id="12" creationId="{15BCB80C-7A53-49B0-96CF-24D2586BA6D8}"/>
          </ac:picMkLst>
        </pc:picChg>
      </pc:sldChg>
      <pc:sldChg chg="addSp modSp">
        <pc:chgData name="Ballek Filip" userId="S::ballek.filip.2015@skola.ssps.cz::58d6a1bb-ca24-41e1-831c-f88e6505647d" providerId="AD" clId="Web-{62EF469D-E458-F204-DEB3-A62048EBE476}" dt="2018-11-21T20:51:42.276" v="17" actId="14100"/>
        <pc:sldMkLst>
          <pc:docMk/>
          <pc:sldMk cId="968908123" sldId="298"/>
        </pc:sldMkLst>
        <pc:picChg chg="add mod">
          <ac:chgData name="Ballek Filip" userId="S::ballek.filip.2015@skola.ssps.cz::58d6a1bb-ca24-41e1-831c-f88e6505647d" providerId="AD" clId="Web-{62EF469D-E458-F204-DEB3-A62048EBE476}" dt="2018-11-21T20:51:42.276" v="17" actId="14100"/>
          <ac:picMkLst>
            <pc:docMk/>
            <pc:sldMk cId="968908123" sldId="298"/>
            <ac:picMk id="4" creationId="{96BC0CA3-ECCC-418D-A2AA-41892B7C545F}"/>
          </ac:picMkLst>
        </pc:picChg>
      </pc:sldChg>
      <pc:sldChg chg="addSp modSp">
        <pc:chgData name="Ballek Filip" userId="S::ballek.filip.2015@skola.ssps.cz::58d6a1bb-ca24-41e1-831c-f88e6505647d" providerId="AD" clId="Web-{62EF469D-E458-F204-DEB3-A62048EBE476}" dt="2018-11-21T21:03:19.251" v="33" actId="14100"/>
        <pc:sldMkLst>
          <pc:docMk/>
          <pc:sldMk cId="1840957739" sldId="307"/>
        </pc:sldMkLst>
        <pc:picChg chg="add mod">
          <ac:chgData name="Ballek Filip" userId="S::ballek.filip.2015@skola.ssps.cz::58d6a1bb-ca24-41e1-831c-f88e6505647d" providerId="AD" clId="Web-{62EF469D-E458-F204-DEB3-A62048EBE476}" dt="2018-11-21T21:03:19.251" v="33" actId="14100"/>
          <ac:picMkLst>
            <pc:docMk/>
            <pc:sldMk cId="1840957739" sldId="307"/>
            <ac:picMk id="4" creationId="{73B904B5-F2C9-4574-ADEF-1096B7F55227}"/>
          </ac:picMkLst>
        </pc:picChg>
      </pc:sldChg>
      <pc:sldChg chg="addSp modSp">
        <pc:chgData name="Ballek Filip" userId="S::ballek.filip.2015@skola.ssps.cz::58d6a1bb-ca24-41e1-831c-f88e6505647d" providerId="AD" clId="Web-{62EF469D-E458-F204-DEB3-A62048EBE476}" dt="2018-11-21T20:53:04.635" v="22"/>
        <pc:sldMkLst>
          <pc:docMk/>
          <pc:sldMk cId="561319743" sldId="308"/>
        </pc:sldMkLst>
        <pc:picChg chg="add mod">
          <ac:chgData name="Ballek Filip" userId="S::ballek.filip.2015@skola.ssps.cz::58d6a1bb-ca24-41e1-831c-f88e6505647d" providerId="AD" clId="Web-{62EF469D-E458-F204-DEB3-A62048EBE476}" dt="2018-11-21T20:53:04.635" v="22"/>
          <ac:picMkLst>
            <pc:docMk/>
            <pc:sldMk cId="561319743" sldId="308"/>
            <ac:picMk id="4" creationId="{998DAE86-7090-4989-B744-3920C0013890}"/>
          </ac:picMkLst>
        </pc:picChg>
      </pc:sldChg>
      <pc:sldChg chg="addSp modSp">
        <pc:chgData name="Ballek Filip" userId="S::ballek.filip.2015@skola.ssps.cz::58d6a1bb-ca24-41e1-831c-f88e6505647d" providerId="AD" clId="Web-{62EF469D-E458-F204-DEB3-A62048EBE476}" dt="2018-11-21T20:52:42.510" v="21"/>
        <pc:sldMkLst>
          <pc:docMk/>
          <pc:sldMk cId="1828275620" sldId="309"/>
        </pc:sldMkLst>
        <pc:picChg chg="add mod">
          <ac:chgData name="Ballek Filip" userId="S::ballek.filip.2015@skola.ssps.cz::58d6a1bb-ca24-41e1-831c-f88e6505647d" providerId="AD" clId="Web-{62EF469D-E458-F204-DEB3-A62048EBE476}" dt="2018-11-21T20:52:42.510" v="21"/>
          <ac:picMkLst>
            <pc:docMk/>
            <pc:sldMk cId="1828275620" sldId="309"/>
            <ac:picMk id="4" creationId="{D89B8D5C-D45B-4759-A330-0DB02520C807}"/>
          </ac:picMkLst>
        </pc:picChg>
      </pc:sldChg>
    </pc:docChg>
  </pc:docChgLst>
  <pc:docChgLst>
    <pc:chgData name="Ballek Filip" userId="S::ballek.filip.2015@skola.ssps.cz::58d6a1bb-ca24-41e1-831c-f88e6505647d" providerId="AD" clId="Web-{04AF875B-06A5-4CA2-4FE0-CE97384A9000}"/>
    <pc:docChg chg="addSld delSld modSld sldOrd">
      <pc:chgData name="Ballek Filip" userId="S::ballek.filip.2015@skola.ssps.cz::58d6a1bb-ca24-41e1-831c-f88e6505647d" providerId="AD" clId="Web-{04AF875B-06A5-4CA2-4FE0-CE97384A9000}" dt="2018-11-20T21:13:08.528" v="424" actId="14100"/>
      <pc:docMkLst>
        <pc:docMk/>
      </pc:docMkLst>
      <pc:sldChg chg="addSp delSp modSp">
        <pc:chgData name="Ballek Filip" userId="S::ballek.filip.2015@skola.ssps.cz::58d6a1bb-ca24-41e1-831c-f88e6505647d" providerId="AD" clId="Web-{04AF875B-06A5-4CA2-4FE0-CE97384A9000}" dt="2018-11-20T21:13:08.528" v="424" actId="14100"/>
        <pc:sldMkLst>
          <pc:docMk/>
          <pc:sldMk cId="3744577738" sldId="306"/>
        </pc:sldMkLst>
        <pc:picChg chg="add del mod">
          <ac:chgData name="Ballek Filip" userId="S::ballek.filip.2015@skola.ssps.cz::58d6a1bb-ca24-41e1-831c-f88e6505647d" providerId="AD" clId="Web-{04AF875B-06A5-4CA2-4FE0-CE97384A9000}" dt="2018-11-20T21:10:02.163" v="414"/>
          <ac:picMkLst>
            <pc:docMk/>
            <pc:sldMk cId="3744577738" sldId="306"/>
            <ac:picMk id="4" creationId="{CB0FDF61-3673-4DCD-9680-019B86F56663}"/>
          </ac:picMkLst>
        </pc:picChg>
        <pc:picChg chg="add mod">
          <ac:chgData name="Ballek Filip" userId="S::ballek.filip.2015@skola.ssps.cz::58d6a1bb-ca24-41e1-831c-f88e6505647d" providerId="AD" clId="Web-{04AF875B-06A5-4CA2-4FE0-CE97384A9000}" dt="2018-11-20T21:13:08.528" v="424" actId="14100"/>
          <ac:picMkLst>
            <pc:docMk/>
            <pc:sldMk cId="3744577738" sldId="306"/>
            <ac:picMk id="6" creationId="{3AB7607F-04F0-402B-9C4B-84B6450300C6}"/>
          </ac:picMkLst>
        </pc:picChg>
        <pc:picChg chg="add mod">
          <ac:chgData name="Ballek Filip" userId="S::ballek.filip.2015@skola.ssps.cz::58d6a1bb-ca24-41e1-831c-f88e6505647d" providerId="AD" clId="Web-{04AF875B-06A5-4CA2-4FE0-CE97384A9000}" dt="2018-11-20T21:12:54.840" v="421" actId="14100"/>
          <ac:picMkLst>
            <pc:docMk/>
            <pc:sldMk cId="3744577738" sldId="306"/>
            <ac:picMk id="8" creationId="{60EE19B9-966C-4C32-9068-37AC0AA4E5D5}"/>
          </ac:picMkLst>
        </pc:picChg>
      </pc:sldChg>
      <pc:sldChg chg="modSp new">
        <pc:chgData name="Ballek Filip" userId="S::ballek.filip.2015@skola.ssps.cz::58d6a1bb-ca24-41e1-831c-f88e6505647d" providerId="AD" clId="Web-{04AF875B-06A5-4CA2-4FE0-CE97384A9000}" dt="2018-11-20T20:47:16.663" v="131" actId="20577"/>
        <pc:sldMkLst>
          <pc:docMk/>
          <pc:sldMk cId="1840957739" sldId="307"/>
        </pc:sldMkLst>
        <pc:spChg chg="mod">
          <ac:chgData name="Ballek Filip" userId="S::ballek.filip.2015@skola.ssps.cz::58d6a1bb-ca24-41e1-831c-f88e6505647d" providerId="AD" clId="Web-{04AF875B-06A5-4CA2-4FE0-CE97384A9000}" dt="2018-11-20T20:38:33.459" v="11" actId="20577"/>
          <ac:spMkLst>
            <pc:docMk/>
            <pc:sldMk cId="1840957739" sldId="307"/>
            <ac:spMk id="2" creationId="{41430708-053B-4CFF-8B02-B44E005560A1}"/>
          </ac:spMkLst>
        </pc:spChg>
        <pc:spChg chg="mod">
          <ac:chgData name="Ballek Filip" userId="S::ballek.filip.2015@skola.ssps.cz::58d6a1bb-ca24-41e1-831c-f88e6505647d" providerId="AD" clId="Web-{04AF875B-06A5-4CA2-4FE0-CE97384A9000}" dt="2018-11-20T20:47:16.663" v="131" actId="20577"/>
          <ac:spMkLst>
            <pc:docMk/>
            <pc:sldMk cId="1840957739" sldId="307"/>
            <ac:spMk id="3" creationId="{E01764EA-2FF8-4E54-934D-CB5A35773CCD}"/>
          </ac:spMkLst>
        </pc:spChg>
      </pc:sldChg>
      <pc:sldChg chg="modSp new ord">
        <pc:chgData name="Ballek Filip" userId="S::ballek.filip.2015@skola.ssps.cz::58d6a1bb-ca24-41e1-831c-f88e6505647d" providerId="AD" clId="Web-{04AF875B-06A5-4CA2-4FE0-CE97384A9000}" dt="2018-11-20T21:05:00.432" v="264" actId="20577"/>
        <pc:sldMkLst>
          <pc:docMk/>
          <pc:sldMk cId="561319743" sldId="308"/>
        </pc:sldMkLst>
        <pc:spChg chg="mod">
          <ac:chgData name="Ballek Filip" userId="S::ballek.filip.2015@skola.ssps.cz::58d6a1bb-ca24-41e1-831c-f88e6505647d" providerId="AD" clId="Web-{04AF875B-06A5-4CA2-4FE0-CE97384A9000}" dt="2018-11-20T21:03:42.960" v="141" actId="20577"/>
          <ac:spMkLst>
            <pc:docMk/>
            <pc:sldMk cId="561319743" sldId="308"/>
            <ac:spMk id="2" creationId="{9AE7816B-690C-4052-AA34-6621A7B5C8E3}"/>
          </ac:spMkLst>
        </pc:spChg>
        <pc:spChg chg="mod">
          <ac:chgData name="Ballek Filip" userId="S::ballek.filip.2015@skola.ssps.cz::58d6a1bb-ca24-41e1-831c-f88e6505647d" providerId="AD" clId="Web-{04AF875B-06A5-4CA2-4FE0-CE97384A9000}" dt="2018-11-20T21:05:00.432" v="264" actId="20577"/>
          <ac:spMkLst>
            <pc:docMk/>
            <pc:sldMk cId="561319743" sldId="308"/>
            <ac:spMk id="3" creationId="{A37A88DF-6149-424A-8E3B-B34283891CD1}"/>
          </ac:spMkLst>
        </pc:spChg>
      </pc:sldChg>
      <pc:sldChg chg="addSp delSp modSp new">
        <pc:chgData name="Ballek Filip" userId="S::ballek.filip.2015@skola.ssps.cz::58d6a1bb-ca24-41e1-831c-f88e6505647d" providerId="AD" clId="Web-{04AF875B-06A5-4CA2-4FE0-CE97384A9000}" dt="2018-11-20T21:08:40.519" v="407"/>
        <pc:sldMkLst>
          <pc:docMk/>
          <pc:sldMk cId="1828275620" sldId="309"/>
        </pc:sldMkLst>
        <pc:spChg chg="mod">
          <ac:chgData name="Ballek Filip" userId="S::ballek.filip.2015@skola.ssps.cz::58d6a1bb-ca24-41e1-831c-f88e6505647d" providerId="AD" clId="Web-{04AF875B-06A5-4CA2-4FE0-CE97384A9000}" dt="2018-11-20T21:05:12.151" v="269" actId="20577"/>
          <ac:spMkLst>
            <pc:docMk/>
            <pc:sldMk cId="1828275620" sldId="309"/>
            <ac:spMk id="2" creationId="{569E132C-6B7D-45B8-8A6A-9B24A06C0019}"/>
          </ac:spMkLst>
        </pc:spChg>
        <pc:spChg chg="mod">
          <ac:chgData name="Ballek Filip" userId="S::ballek.filip.2015@skola.ssps.cz::58d6a1bb-ca24-41e1-831c-f88e6505647d" providerId="AD" clId="Web-{04AF875B-06A5-4CA2-4FE0-CE97384A9000}" dt="2018-11-20T21:08:37.535" v="404" actId="20577"/>
          <ac:spMkLst>
            <pc:docMk/>
            <pc:sldMk cId="1828275620" sldId="309"/>
            <ac:spMk id="3" creationId="{329801AC-2CC8-430C-84D2-75D5A9318845}"/>
          </ac:spMkLst>
        </pc:spChg>
        <pc:picChg chg="add del mod">
          <ac:chgData name="Ballek Filip" userId="S::ballek.filip.2015@skola.ssps.cz::58d6a1bb-ca24-41e1-831c-f88e6505647d" providerId="AD" clId="Web-{04AF875B-06A5-4CA2-4FE0-CE97384A9000}" dt="2018-11-20T21:08:40.519" v="407"/>
          <ac:picMkLst>
            <pc:docMk/>
            <pc:sldMk cId="1828275620" sldId="309"/>
            <ac:picMk id="4" creationId="{06D57AE5-83AB-43D6-8493-8E29F644904C}"/>
          </ac:picMkLst>
        </pc:picChg>
      </pc:sldChg>
    </pc:docChg>
  </pc:docChgLst>
  <pc:docChgLst>
    <pc:chgData name="Ballek Filip" userId="S::ballek.filip.2015@skola.ssps.cz::58d6a1bb-ca24-41e1-831c-f88e6505647d" providerId="AD" clId="Web-{F16DCA4D-0C38-DE59-FEEB-11D84B82CB0F}"/>
    <pc:docChg chg="modSld sldOrd">
      <pc:chgData name="Ballek Filip" userId="S::ballek.filip.2015@skola.ssps.cz::58d6a1bb-ca24-41e1-831c-f88e6505647d" providerId="AD" clId="Web-{F16DCA4D-0C38-DE59-FEEB-11D84B82CB0F}" dt="2018-11-12T22:19:12.254" v="53" actId="14100"/>
      <pc:docMkLst>
        <pc:docMk/>
      </pc:docMkLst>
      <pc:sldChg chg="addSp delSp modSp">
        <pc:chgData name="Ballek Filip" userId="S::ballek.filip.2015@skola.ssps.cz::58d6a1bb-ca24-41e1-831c-f88e6505647d" providerId="AD" clId="Web-{F16DCA4D-0C38-DE59-FEEB-11D84B82CB0F}" dt="2018-11-12T22:04:32.281" v="7" actId="14100"/>
        <pc:sldMkLst>
          <pc:docMk/>
          <pc:sldMk cId="2102619989" sldId="266"/>
        </pc:sldMkLst>
        <pc:picChg chg="add del mod">
          <ac:chgData name="Ballek Filip" userId="S::ballek.filip.2015@skola.ssps.cz::58d6a1bb-ca24-41e1-831c-f88e6505647d" providerId="AD" clId="Web-{F16DCA4D-0C38-DE59-FEEB-11D84B82CB0F}" dt="2018-11-12T22:02:54.001" v="2"/>
          <ac:picMkLst>
            <pc:docMk/>
            <pc:sldMk cId="2102619989" sldId="266"/>
            <ac:picMk id="4" creationId="{9DB7BC22-62F8-446F-A2C9-FA213B90852E}"/>
          </ac:picMkLst>
        </pc:picChg>
        <pc:picChg chg="add mod">
          <ac:chgData name="Ballek Filip" userId="S::ballek.filip.2015@skola.ssps.cz::58d6a1bb-ca24-41e1-831c-f88e6505647d" providerId="AD" clId="Web-{F16DCA4D-0C38-DE59-FEEB-11D84B82CB0F}" dt="2018-11-12T22:04:32.281" v="7" actId="14100"/>
          <ac:picMkLst>
            <pc:docMk/>
            <pc:sldMk cId="2102619989" sldId="266"/>
            <ac:picMk id="6" creationId="{DB6F3017-9D17-4262-803B-6C3519D65C65}"/>
          </ac:picMkLst>
        </pc:picChg>
      </pc:sldChg>
      <pc:sldChg chg="ord">
        <pc:chgData name="Ballek Filip" userId="S::ballek.filip.2015@skola.ssps.cz::58d6a1bb-ca24-41e1-831c-f88e6505647d" providerId="AD" clId="Web-{F16DCA4D-0C38-DE59-FEEB-11D84B82CB0F}" dt="2018-11-12T22:04:53.890" v="9"/>
        <pc:sldMkLst>
          <pc:docMk/>
          <pc:sldMk cId="3093061497" sldId="271"/>
        </pc:sldMkLst>
      </pc:sldChg>
      <pc:sldChg chg="addSp delSp modSp">
        <pc:chgData name="Ballek Filip" userId="S::ballek.filip.2015@skola.ssps.cz::58d6a1bb-ca24-41e1-831c-f88e6505647d" providerId="AD" clId="Web-{F16DCA4D-0C38-DE59-FEEB-11D84B82CB0F}" dt="2018-11-12T22:11:48.541" v="38"/>
        <pc:sldMkLst>
          <pc:docMk/>
          <pc:sldMk cId="2902734404" sldId="281"/>
        </pc:sldMkLst>
        <pc:picChg chg="add del mod modCrop">
          <ac:chgData name="Ballek Filip" userId="S::ballek.filip.2015@skola.ssps.cz::58d6a1bb-ca24-41e1-831c-f88e6505647d" providerId="AD" clId="Web-{F16DCA4D-0C38-DE59-FEEB-11D84B82CB0F}" dt="2018-11-12T22:11:48.541" v="38"/>
          <ac:picMkLst>
            <pc:docMk/>
            <pc:sldMk cId="2902734404" sldId="281"/>
            <ac:picMk id="4" creationId="{20C1138D-BEEC-46C7-A840-714EAFD85F0C}"/>
          </ac:picMkLst>
        </pc:picChg>
      </pc:sldChg>
      <pc:sldChg chg="addSp delSp modSp">
        <pc:chgData name="Ballek Filip" userId="S::ballek.filip.2015@skola.ssps.cz::58d6a1bb-ca24-41e1-831c-f88e6505647d" providerId="AD" clId="Web-{F16DCA4D-0C38-DE59-FEEB-11D84B82CB0F}" dt="2018-11-12T22:12:20.556" v="41" actId="14100"/>
        <pc:sldMkLst>
          <pc:docMk/>
          <pc:sldMk cId="603372574" sldId="297"/>
        </pc:sldMkLst>
        <pc:picChg chg="add del mod modCrop">
          <ac:chgData name="Ballek Filip" userId="S::ballek.filip.2015@skola.ssps.cz::58d6a1bb-ca24-41e1-831c-f88e6505647d" providerId="AD" clId="Web-{F16DCA4D-0C38-DE59-FEEB-11D84B82CB0F}" dt="2018-11-12T22:11:30.979" v="33"/>
          <ac:picMkLst>
            <pc:docMk/>
            <pc:sldMk cId="603372574" sldId="297"/>
            <ac:picMk id="4" creationId="{4143626B-699B-4041-8BB5-8119401FD5D3}"/>
          </ac:picMkLst>
        </pc:picChg>
        <pc:picChg chg="add mod">
          <ac:chgData name="Ballek Filip" userId="S::ballek.filip.2015@skola.ssps.cz::58d6a1bb-ca24-41e1-831c-f88e6505647d" providerId="AD" clId="Web-{F16DCA4D-0C38-DE59-FEEB-11D84B82CB0F}" dt="2018-11-12T22:12:20.556" v="41" actId="14100"/>
          <ac:picMkLst>
            <pc:docMk/>
            <pc:sldMk cId="603372574" sldId="297"/>
            <ac:picMk id="6" creationId="{EDD3B628-0B36-4BC4-BE10-514D9BBE48CB}"/>
          </ac:picMkLst>
        </pc:picChg>
      </pc:sldChg>
      <pc:sldChg chg="addSp modSp">
        <pc:chgData name="Ballek Filip" userId="S::ballek.filip.2015@skola.ssps.cz::58d6a1bb-ca24-41e1-831c-f88e6505647d" providerId="AD" clId="Web-{F16DCA4D-0C38-DE59-FEEB-11D84B82CB0F}" dt="2018-11-12T22:16:37.163" v="49" actId="14100"/>
        <pc:sldMkLst>
          <pc:docMk/>
          <pc:sldMk cId="1499030353" sldId="299"/>
        </pc:sldMkLst>
        <pc:picChg chg="add mod">
          <ac:chgData name="Ballek Filip" userId="S::ballek.filip.2015@skola.ssps.cz::58d6a1bb-ca24-41e1-831c-f88e6505647d" providerId="AD" clId="Web-{F16DCA4D-0C38-DE59-FEEB-11D84B82CB0F}" dt="2018-11-12T22:15:34.491" v="46" actId="1076"/>
          <ac:picMkLst>
            <pc:docMk/>
            <pc:sldMk cId="1499030353" sldId="299"/>
            <ac:picMk id="4" creationId="{BDE104F7-5CD0-4A5A-8BA2-8D4CD0285B71}"/>
          </ac:picMkLst>
        </pc:picChg>
        <pc:picChg chg="add mod">
          <ac:chgData name="Ballek Filip" userId="S::ballek.filip.2015@skola.ssps.cz::58d6a1bb-ca24-41e1-831c-f88e6505647d" providerId="AD" clId="Web-{F16DCA4D-0C38-DE59-FEEB-11D84B82CB0F}" dt="2018-11-12T22:16:37.163" v="49" actId="14100"/>
          <ac:picMkLst>
            <pc:docMk/>
            <pc:sldMk cId="1499030353" sldId="299"/>
            <ac:picMk id="6" creationId="{B2306E06-1BF4-4B0B-AE7C-A7BA11A3632E}"/>
          </ac:picMkLst>
        </pc:picChg>
      </pc:sldChg>
      <pc:sldChg chg="addSp modSp">
        <pc:chgData name="Ballek Filip" userId="S::ballek.filip.2015@skola.ssps.cz::58d6a1bb-ca24-41e1-831c-f88e6505647d" providerId="AD" clId="Web-{F16DCA4D-0C38-DE59-FEEB-11D84B82CB0F}" dt="2018-11-12T22:19:12.254" v="53" actId="14100"/>
        <pc:sldMkLst>
          <pc:docMk/>
          <pc:sldMk cId="3887716526" sldId="300"/>
        </pc:sldMkLst>
        <pc:picChg chg="add mod">
          <ac:chgData name="Ballek Filip" userId="S::ballek.filip.2015@skola.ssps.cz::58d6a1bb-ca24-41e1-831c-f88e6505647d" providerId="AD" clId="Web-{F16DCA4D-0C38-DE59-FEEB-11D84B82CB0F}" dt="2018-11-12T22:19:12.254" v="53" actId="14100"/>
          <ac:picMkLst>
            <pc:docMk/>
            <pc:sldMk cId="3887716526" sldId="300"/>
            <ac:picMk id="4" creationId="{D6DEF81E-AB9A-46A7-9084-D5D114653892}"/>
          </ac:picMkLst>
        </pc:picChg>
      </pc:sldChg>
    </pc:docChg>
  </pc:docChgLst>
  <pc:docChgLst>
    <pc:chgData name="Ballek Filip" userId="S::ballek.filip.2015@skola.ssps.cz::58d6a1bb-ca24-41e1-831c-f88e6505647d" providerId="AD" clId="Web-{7942410F-4576-D6EF-0744-75A215B6CAB6}"/>
    <pc:docChg chg="addSld delSld modSld">
      <pc:chgData name="Ballek Filip" userId="S::ballek.filip.2015@skola.ssps.cz::58d6a1bb-ca24-41e1-831c-f88e6505647d" providerId="AD" clId="Web-{7942410F-4576-D6EF-0744-75A215B6CAB6}" dt="2018-11-13T22:44:48.477" v="602" actId="20577"/>
      <pc:docMkLst>
        <pc:docMk/>
      </pc:docMkLst>
      <pc:sldChg chg="modSp">
        <pc:chgData name="Ballek Filip" userId="S::ballek.filip.2015@skola.ssps.cz::58d6a1bb-ca24-41e1-831c-f88e6505647d" providerId="AD" clId="Web-{7942410F-4576-D6EF-0744-75A215B6CAB6}" dt="2018-11-13T22:08:19.634" v="112" actId="20577"/>
        <pc:sldMkLst>
          <pc:docMk/>
          <pc:sldMk cId="968908123" sldId="298"/>
        </pc:sldMkLst>
        <pc:spChg chg="mod">
          <ac:chgData name="Ballek Filip" userId="S::ballek.filip.2015@skola.ssps.cz::58d6a1bb-ca24-41e1-831c-f88e6505647d" providerId="AD" clId="Web-{7942410F-4576-D6EF-0744-75A215B6CAB6}" dt="2018-11-13T22:08:19.634" v="112" actId="20577"/>
          <ac:spMkLst>
            <pc:docMk/>
            <pc:sldMk cId="968908123" sldId="298"/>
            <ac:spMk id="3" creationId="{4E8D2785-E036-4D94-9C79-AF63530F52B4}"/>
          </ac:spMkLst>
        </pc:spChg>
      </pc:sldChg>
      <pc:sldChg chg="addSp modSp new mod modClrScheme chgLayout">
        <pc:chgData name="Ballek Filip" userId="S::ballek.filip.2015@skola.ssps.cz::58d6a1bb-ca24-41e1-831c-f88e6505647d" providerId="AD" clId="Web-{7942410F-4576-D6EF-0744-75A215B6CAB6}" dt="2018-11-13T22:44:46.587" v="600" actId="20577"/>
        <pc:sldMkLst>
          <pc:docMk/>
          <pc:sldMk cId="3229787952" sldId="304"/>
        </pc:sldMkLst>
        <pc:spChg chg="mod ord">
          <ac:chgData name="Ballek Filip" userId="S::ballek.filip.2015@skola.ssps.cz::58d6a1bb-ca24-41e1-831c-f88e6505647d" providerId="AD" clId="Web-{7942410F-4576-D6EF-0744-75A215B6CAB6}" dt="2018-11-13T22:33:23.605" v="283"/>
          <ac:spMkLst>
            <pc:docMk/>
            <pc:sldMk cId="3229787952" sldId="304"/>
            <ac:spMk id="2" creationId="{585DB221-0E6C-439D-A97C-558E7F35DFD6}"/>
          </ac:spMkLst>
        </pc:spChg>
        <pc:spChg chg="mod ord">
          <ac:chgData name="Ballek Filip" userId="S::ballek.filip.2015@skola.ssps.cz::58d6a1bb-ca24-41e1-831c-f88e6505647d" providerId="AD" clId="Web-{7942410F-4576-D6EF-0744-75A215B6CAB6}" dt="2018-11-13T22:43:48.118" v="570" actId="20577"/>
          <ac:spMkLst>
            <pc:docMk/>
            <pc:sldMk cId="3229787952" sldId="304"/>
            <ac:spMk id="3" creationId="{81B1A076-F45E-4D7A-BC0B-85F982154475}"/>
          </ac:spMkLst>
        </pc:spChg>
        <pc:spChg chg="add mod ord">
          <ac:chgData name="Ballek Filip" userId="S::ballek.filip.2015@skola.ssps.cz::58d6a1bb-ca24-41e1-831c-f88e6505647d" providerId="AD" clId="Web-{7942410F-4576-D6EF-0744-75A215B6CAB6}" dt="2018-11-13T22:33:27.105" v="285" actId="20577"/>
          <ac:spMkLst>
            <pc:docMk/>
            <pc:sldMk cId="3229787952" sldId="304"/>
            <ac:spMk id="4" creationId="{CF5B57CA-9338-48FA-9245-00C5F740722D}"/>
          </ac:spMkLst>
        </pc:spChg>
        <pc:spChg chg="add mod ord">
          <ac:chgData name="Ballek Filip" userId="S::ballek.filip.2015@skola.ssps.cz::58d6a1bb-ca24-41e1-831c-f88e6505647d" providerId="AD" clId="Web-{7942410F-4576-D6EF-0744-75A215B6CAB6}" dt="2018-11-13T22:33:33.089" v="289" actId="20577"/>
          <ac:spMkLst>
            <pc:docMk/>
            <pc:sldMk cId="3229787952" sldId="304"/>
            <ac:spMk id="5" creationId="{12C2A140-EF03-4A78-8F2D-04F10881E87B}"/>
          </ac:spMkLst>
        </pc:spChg>
        <pc:spChg chg="add mod ord">
          <ac:chgData name="Ballek Filip" userId="S::ballek.filip.2015@skola.ssps.cz::58d6a1bb-ca24-41e1-831c-f88e6505647d" providerId="AD" clId="Web-{7942410F-4576-D6EF-0744-75A215B6CAB6}" dt="2018-11-13T22:44:46.587" v="600" actId="20577"/>
          <ac:spMkLst>
            <pc:docMk/>
            <pc:sldMk cId="3229787952" sldId="304"/>
            <ac:spMk id="6" creationId="{2F578965-0B28-4057-9FE9-D50BBFB94652}"/>
          </ac:spMkLst>
        </pc:spChg>
      </pc:sldChg>
    </pc:docChg>
  </pc:docChgLst>
  <pc:docChgLst>
    <pc:chgData name="Ballek Filip" userId="S::ballek.filip.2015@skola.ssps.cz::58d6a1bb-ca24-41e1-831c-f88e6505647d" providerId="AD" clId="Web-{28046ED7-48E6-6FDC-900C-0AD8083D0E84}"/>
    <pc:docChg chg="modSld">
      <pc:chgData name="Ballek Filip" userId="S::ballek.filip.2015@skola.ssps.cz::58d6a1bb-ca24-41e1-831c-f88e6505647d" providerId="AD" clId="Web-{28046ED7-48E6-6FDC-900C-0AD8083D0E84}" dt="2018-11-14T09:07:13.269" v="9" actId="1076"/>
      <pc:docMkLst>
        <pc:docMk/>
      </pc:docMkLst>
      <pc:sldChg chg="addSp modSp">
        <pc:chgData name="Ballek Filip" userId="S::ballek.filip.2015@skola.ssps.cz::58d6a1bb-ca24-41e1-831c-f88e6505647d" providerId="AD" clId="Web-{28046ED7-48E6-6FDC-900C-0AD8083D0E84}" dt="2018-11-14T09:07:13.269" v="9" actId="1076"/>
        <pc:sldMkLst>
          <pc:docMk/>
          <pc:sldMk cId="2588521524" sldId="296"/>
        </pc:sldMkLst>
        <pc:picChg chg="add mod">
          <ac:chgData name="Ballek Filip" userId="S::ballek.filip.2015@skola.ssps.cz::58d6a1bb-ca24-41e1-831c-f88e6505647d" providerId="AD" clId="Web-{28046ED7-48E6-6FDC-900C-0AD8083D0E84}" dt="2018-11-14T09:07:13.269" v="9" actId="1076"/>
          <ac:picMkLst>
            <pc:docMk/>
            <pc:sldMk cId="2588521524" sldId="296"/>
            <ac:picMk id="4" creationId="{540BDAB9-264B-4B2E-92CB-3C3F16600DAF}"/>
          </ac:picMkLst>
        </pc:picChg>
      </pc:sldChg>
      <pc:sldChg chg="addSp delSp modSp">
        <pc:chgData name="Ballek Filip" userId="S::ballek.filip.2015@skola.ssps.cz::58d6a1bb-ca24-41e1-831c-f88e6505647d" providerId="AD" clId="Web-{28046ED7-48E6-6FDC-900C-0AD8083D0E84}" dt="2018-11-14T09:04:50.505" v="5"/>
        <pc:sldMkLst>
          <pc:docMk/>
          <pc:sldMk cId="3229787952" sldId="304"/>
        </pc:sldMkLst>
        <pc:picChg chg="add del mod">
          <ac:chgData name="Ballek Filip" userId="S::ballek.filip.2015@skola.ssps.cz::58d6a1bb-ca24-41e1-831c-f88e6505647d" providerId="AD" clId="Web-{28046ED7-48E6-6FDC-900C-0AD8083D0E84}" dt="2018-11-14T09:04:50.505" v="5"/>
          <ac:picMkLst>
            <pc:docMk/>
            <pc:sldMk cId="3229787952" sldId="304"/>
            <ac:picMk id="7" creationId="{331450EB-C4A8-4C9F-B686-095F7A521D7B}"/>
          </ac:picMkLst>
        </pc:picChg>
      </pc:sldChg>
    </pc:docChg>
  </pc:docChgLst>
  <pc:docChgLst>
    <pc:chgData name="Ballek Filip" userId="S::ballek.filip.2015@skola.ssps.cz::58d6a1bb-ca24-41e1-831c-f88e6505647d" providerId="AD" clId="Web-{975947DE-5BF3-2474-B2D8-72EF334AD7AE}"/>
    <pc:docChg chg="addSld delSld modSld">
      <pc:chgData name="Ballek Filip" userId="S::ballek.filip.2015@skola.ssps.cz::58d6a1bb-ca24-41e1-831c-f88e6505647d" providerId="AD" clId="Web-{975947DE-5BF3-2474-B2D8-72EF334AD7AE}" dt="2018-11-11T20:48:49.046" v="2099" actId="20577"/>
      <pc:docMkLst>
        <pc:docMk/>
      </pc:docMkLst>
      <pc:sldChg chg="modSp add del">
        <pc:chgData name="Ballek Filip" userId="S::ballek.filip.2015@skola.ssps.cz::58d6a1bb-ca24-41e1-831c-f88e6505647d" providerId="AD" clId="Web-{975947DE-5BF3-2474-B2D8-72EF334AD7AE}" dt="2018-11-11T19:28:58.764" v="62" actId="20577"/>
        <pc:sldMkLst>
          <pc:docMk/>
          <pc:sldMk cId="2808920126" sldId="265"/>
        </pc:sldMkLst>
        <pc:spChg chg="mod">
          <ac:chgData name="Ballek Filip" userId="S::ballek.filip.2015@skola.ssps.cz::58d6a1bb-ca24-41e1-831c-f88e6505647d" providerId="AD" clId="Web-{975947DE-5BF3-2474-B2D8-72EF334AD7AE}" dt="2018-11-11T19:28:49.264" v="49" actId="20577"/>
          <ac:spMkLst>
            <pc:docMk/>
            <pc:sldMk cId="2808920126" sldId="265"/>
            <ac:spMk id="3" creationId="{00000000-0000-0000-0000-000000000000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19:28:58.764" v="62" actId="20577"/>
          <ac:spMkLst>
            <pc:docMk/>
            <pc:sldMk cId="2808920126" sldId="265"/>
            <ac:spMk id="4" creationId="{00000000-0000-0000-0000-000000000000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19:37:19.999" v="277" actId="20577"/>
        <pc:sldMkLst>
          <pc:docMk/>
          <pc:sldMk cId="2102619989" sldId="266"/>
        </pc:sldMkLst>
        <pc:spChg chg="mod">
          <ac:chgData name="Ballek Filip" userId="S::ballek.filip.2015@skola.ssps.cz::58d6a1bb-ca24-41e1-831c-f88e6505647d" providerId="AD" clId="Web-{975947DE-5BF3-2474-B2D8-72EF334AD7AE}" dt="2018-11-11T19:31:13.358" v="114" actId="20577"/>
          <ac:spMkLst>
            <pc:docMk/>
            <pc:sldMk cId="2102619989" sldId="266"/>
            <ac:spMk id="2" creationId="{35761445-096E-4735-9D42-D3C47A740145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19:37:19.999" v="277" actId="20577"/>
          <ac:spMkLst>
            <pc:docMk/>
            <pc:sldMk cId="2102619989" sldId="266"/>
            <ac:spMk id="3" creationId="{2AFE9B79-D8B5-4B5D-A006-83BFD062BCDC}"/>
          </ac:spMkLst>
        </pc:spChg>
      </pc:sldChg>
      <pc:sldChg chg="modSp new mod modClrScheme chgLayout">
        <pc:chgData name="Ballek Filip" userId="S::ballek.filip.2015@skola.ssps.cz::58d6a1bb-ca24-41e1-831c-f88e6505647d" providerId="AD" clId="Web-{975947DE-5BF3-2474-B2D8-72EF334AD7AE}" dt="2018-11-11T19:36:27.327" v="236" actId="20577"/>
        <pc:sldMkLst>
          <pc:docMk/>
          <pc:sldMk cId="908775945" sldId="267"/>
        </pc:sldMkLst>
        <pc:spChg chg="mod ord">
          <ac:chgData name="Ballek Filip" userId="S::ballek.filip.2015@skola.ssps.cz::58d6a1bb-ca24-41e1-831c-f88e6505647d" providerId="AD" clId="Web-{975947DE-5BF3-2474-B2D8-72EF334AD7AE}" dt="2018-11-11T19:29:48.764" v="106" actId="20577"/>
          <ac:spMkLst>
            <pc:docMk/>
            <pc:sldMk cId="908775945" sldId="267"/>
            <ac:spMk id="2" creationId="{6ADC073E-02C3-41FE-ACEF-8EBE7BDC147A}"/>
          </ac:spMkLst>
        </pc:spChg>
        <pc:spChg chg="mod ord">
          <ac:chgData name="Ballek Filip" userId="S::ballek.filip.2015@skola.ssps.cz::58d6a1bb-ca24-41e1-831c-f88e6505647d" providerId="AD" clId="Web-{975947DE-5BF3-2474-B2D8-72EF334AD7AE}" dt="2018-11-11T19:36:27.327" v="236" actId="20577"/>
          <ac:spMkLst>
            <pc:docMk/>
            <pc:sldMk cId="908775945" sldId="267"/>
            <ac:spMk id="3" creationId="{FC4FFBB8-FD43-44E3-92F7-C4AFC34E2887}"/>
          </ac:spMkLst>
        </pc:spChg>
      </pc:sldChg>
      <pc:sldChg chg="addSp modSp new">
        <pc:chgData name="Ballek Filip" userId="S::ballek.filip.2015@skola.ssps.cz::58d6a1bb-ca24-41e1-831c-f88e6505647d" providerId="AD" clId="Web-{975947DE-5BF3-2474-B2D8-72EF334AD7AE}" dt="2018-11-11T19:57:22.147" v="648" actId="14100"/>
        <pc:sldMkLst>
          <pc:docMk/>
          <pc:sldMk cId="2352804659" sldId="268"/>
        </pc:sldMkLst>
        <pc:spChg chg="mod">
          <ac:chgData name="Ballek Filip" userId="S::ballek.filip.2015@skola.ssps.cz::58d6a1bb-ca24-41e1-831c-f88e6505647d" providerId="AD" clId="Web-{975947DE-5BF3-2474-B2D8-72EF334AD7AE}" dt="2018-11-11T19:37:28.342" v="286" actId="20577"/>
          <ac:spMkLst>
            <pc:docMk/>
            <pc:sldMk cId="2352804659" sldId="268"/>
            <ac:spMk id="2" creationId="{95049B3B-D18C-4B76-80E9-E41C1BB4459F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19:42:22.609" v="493" actId="20577"/>
          <ac:spMkLst>
            <pc:docMk/>
            <pc:sldMk cId="2352804659" sldId="268"/>
            <ac:spMk id="3" creationId="{52FB3087-9ADD-4593-82CD-9FDDBABF072C}"/>
          </ac:spMkLst>
        </pc:spChg>
        <pc:picChg chg="add mod">
          <ac:chgData name="Ballek Filip" userId="S::ballek.filip.2015@skola.ssps.cz::58d6a1bb-ca24-41e1-831c-f88e6505647d" providerId="AD" clId="Web-{975947DE-5BF3-2474-B2D8-72EF334AD7AE}" dt="2018-11-11T19:57:22.147" v="648" actId="14100"/>
          <ac:picMkLst>
            <pc:docMk/>
            <pc:sldMk cId="2352804659" sldId="268"/>
            <ac:picMk id="4" creationId="{E6C6AEB1-7895-4B27-B8FA-73D4F6A1A751}"/>
          </ac:picMkLst>
        </pc:picChg>
      </pc:sldChg>
      <pc:sldChg chg="addSp modSp new">
        <pc:chgData name="Ballek Filip" userId="S::ballek.filip.2015@skola.ssps.cz::58d6a1bb-ca24-41e1-831c-f88e6505647d" providerId="AD" clId="Web-{975947DE-5BF3-2474-B2D8-72EF334AD7AE}" dt="2018-11-11T19:56:34.208" v="645" actId="14100"/>
        <pc:sldMkLst>
          <pc:docMk/>
          <pc:sldMk cId="1069511960" sldId="269"/>
        </pc:sldMkLst>
        <pc:spChg chg="mod">
          <ac:chgData name="Ballek Filip" userId="S::ballek.filip.2015@skola.ssps.cz::58d6a1bb-ca24-41e1-831c-f88e6505647d" providerId="AD" clId="Web-{975947DE-5BF3-2474-B2D8-72EF334AD7AE}" dt="2018-11-11T19:41:07.483" v="464" actId="20577"/>
          <ac:spMkLst>
            <pc:docMk/>
            <pc:sldMk cId="1069511960" sldId="269"/>
            <ac:spMk id="2" creationId="{40720231-CCA1-4B77-958B-8AD45CDAD983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19:46:53.232" v="568" actId="20577"/>
          <ac:spMkLst>
            <pc:docMk/>
            <pc:sldMk cId="1069511960" sldId="269"/>
            <ac:spMk id="3" creationId="{31987E0D-19A2-4FD4-832D-B3C35C6E0866}"/>
          </ac:spMkLst>
        </pc:spChg>
        <pc:picChg chg="add mod">
          <ac:chgData name="Ballek Filip" userId="S::ballek.filip.2015@skola.ssps.cz::58d6a1bb-ca24-41e1-831c-f88e6505647d" providerId="AD" clId="Web-{975947DE-5BF3-2474-B2D8-72EF334AD7AE}" dt="2018-11-11T19:56:34.208" v="645" actId="14100"/>
          <ac:picMkLst>
            <pc:docMk/>
            <pc:sldMk cId="1069511960" sldId="269"/>
            <ac:picMk id="4" creationId="{1E07C7C1-C65F-4DCA-AE6B-B8EA72E2E862}"/>
          </ac:picMkLst>
        </pc:picChg>
      </pc:sldChg>
      <pc:sldChg chg="addSp modSp new">
        <pc:chgData name="Ballek Filip" userId="S::ballek.filip.2015@skola.ssps.cz::58d6a1bb-ca24-41e1-831c-f88e6505647d" providerId="AD" clId="Web-{975947DE-5BF3-2474-B2D8-72EF334AD7AE}" dt="2018-11-11T19:52:14.732" v="631" actId="1076"/>
        <pc:sldMkLst>
          <pc:docMk/>
          <pc:sldMk cId="1953854310" sldId="270"/>
        </pc:sldMkLst>
        <pc:spChg chg="mod">
          <ac:chgData name="Ballek Filip" userId="S::ballek.filip.2015@skola.ssps.cz::58d6a1bb-ca24-41e1-831c-f88e6505647d" providerId="AD" clId="Web-{975947DE-5BF3-2474-B2D8-72EF334AD7AE}" dt="2018-11-11T19:48:13.475" v="571" actId="20577"/>
          <ac:spMkLst>
            <pc:docMk/>
            <pc:sldMk cId="1953854310" sldId="270"/>
            <ac:spMk id="2" creationId="{DBD88612-021D-48F7-81F3-4883E9106FA2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19:51:23.199" v="624" actId="20577"/>
          <ac:spMkLst>
            <pc:docMk/>
            <pc:sldMk cId="1953854310" sldId="270"/>
            <ac:spMk id="3" creationId="{66FE7DCD-06FB-4316-8CBC-D0A095029F52}"/>
          </ac:spMkLst>
        </pc:spChg>
        <pc:picChg chg="add mod">
          <ac:chgData name="Ballek Filip" userId="S::ballek.filip.2015@skola.ssps.cz::58d6a1bb-ca24-41e1-831c-f88e6505647d" providerId="AD" clId="Web-{975947DE-5BF3-2474-B2D8-72EF334AD7AE}" dt="2018-11-11T19:52:14.732" v="631" actId="1076"/>
          <ac:picMkLst>
            <pc:docMk/>
            <pc:sldMk cId="1953854310" sldId="270"/>
            <ac:picMk id="4" creationId="{79013A8A-E382-401A-996A-2A4A8D48F946}"/>
          </ac:picMkLst>
        </pc:picChg>
      </pc:sldChg>
      <pc:sldChg chg="modSp new mod modShow">
        <pc:chgData name="Ballek Filip" userId="S::ballek.filip.2015@skola.ssps.cz::58d6a1bb-ca24-41e1-831c-f88e6505647d" providerId="AD" clId="Web-{975947DE-5BF3-2474-B2D8-72EF334AD7AE}" dt="2018-11-11T20:00:29.482" v="731"/>
        <pc:sldMkLst>
          <pc:docMk/>
          <pc:sldMk cId="3093061497" sldId="271"/>
        </pc:sldMkLst>
        <pc:spChg chg="mod">
          <ac:chgData name="Ballek Filip" userId="S::ballek.filip.2015@skola.ssps.cz::58d6a1bb-ca24-41e1-831c-f88e6505647d" providerId="AD" clId="Web-{975947DE-5BF3-2474-B2D8-72EF334AD7AE}" dt="2018-11-11T19:57:42.648" v="667" actId="20577"/>
          <ac:spMkLst>
            <pc:docMk/>
            <pc:sldMk cId="3093061497" sldId="271"/>
            <ac:spMk id="2" creationId="{11C9D0F5-FDD3-482E-9A43-303DE81B555B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20:00:15.184" v="716" actId="20577"/>
          <ac:spMkLst>
            <pc:docMk/>
            <pc:sldMk cId="3093061497" sldId="271"/>
            <ac:spMk id="3" creationId="{B317461D-2323-4190-B051-20990652F424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00:43.732" v="743" actId="20577"/>
        <pc:sldMkLst>
          <pc:docMk/>
          <pc:sldMk cId="1105617419" sldId="272"/>
        </pc:sldMkLst>
        <pc:spChg chg="mod">
          <ac:chgData name="Ballek Filip" userId="S::ballek.filip.2015@skola.ssps.cz::58d6a1bb-ca24-41e1-831c-f88e6505647d" providerId="AD" clId="Web-{975947DE-5BF3-2474-B2D8-72EF334AD7AE}" dt="2018-11-11T20:00:43.732" v="743" actId="20577"/>
          <ac:spMkLst>
            <pc:docMk/>
            <pc:sldMk cId="1105617419" sldId="272"/>
            <ac:spMk id="2" creationId="{4F910B7A-8D46-4A0B-B0D6-C9E1E2A58315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00:50.763" v="750" actId="20577"/>
        <pc:sldMkLst>
          <pc:docMk/>
          <pc:sldMk cId="159818642" sldId="273"/>
        </pc:sldMkLst>
        <pc:spChg chg="mod">
          <ac:chgData name="Ballek Filip" userId="S::ballek.filip.2015@skola.ssps.cz::58d6a1bb-ca24-41e1-831c-f88e6505647d" providerId="AD" clId="Web-{975947DE-5BF3-2474-B2D8-72EF334AD7AE}" dt="2018-11-11T20:00:50.763" v="750" actId="20577"/>
          <ac:spMkLst>
            <pc:docMk/>
            <pc:sldMk cId="159818642" sldId="273"/>
            <ac:spMk id="2" creationId="{CC6075D1-9A5A-40E0-94D2-9120BE88E016}"/>
          </ac:spMkLst>
        </pc:spChg>
      </pc:sldChg>
      <pc:sldChg chg="modSp new mod modClrScheme chgLayout">
        <pc:chgData name="Ballek Filip" userId="S::ballek.filip.2015@skola.ssps.cz::58d6a1bb-ca24-41e1-831c-f88e6505647d" providerId="AD" clId="Web-{975947DE-5BF3-2474-B2D8-72EF334AD7AE}" dt="2018-11-11T20:01:14.327" v="762" actId="20577"/>
        <pc:sldMkLst>
          <pc:docMk/>
          <pc:sldMk cId="1237334457" sldId="274"/>
        </pc:sldMkLst>
        <pc:spChg chg="mod ord">
          <ac:chgData name="Ballek Filip" userId="S::ballek.filip.2015@skola.ssps.cz::58d6a1bb-ca24-41e1-831c-f88e6505647d" providerId="AD" clId="Web-{975947DE-5BF3-2474-B2D8-72EF334AD7AE}" dt="2018-11-11T20:01:14.327" v="762" actId="20577"/>
          <ac:spMkLst>
            <pc:docMk/>
            <pc:sldMk cId="1237334457" sldId="274"/>
            <ac:spMk id="2" creationId="{B282E261-01A9-463F-B261-D05C86604AD1}"/>
          </ac:spMkLst>
        </pc:spChg>
        <pc:spChg chg="mod ord">
          <ac:chgData name="Ballek Filip" userId="S::ballek.filip.2015@skola.ssps.cz::58d6a1bb-ca24-41e1-831c-f88e6505647d" providerId="AD" clId="Web-{975947DE-5BF3-2474-B2D8-72EF334AD7AE}" dt="2018-11-11T20:01:06.139" v="753"/>
          <ac:spMkLst>
            <pc:docMk/>
            <pc:sldMk cId="1237334457" sldId="274"/>
            <ac:spMk id="3" creationId="{5627FD54-65BC-4D89-B7C6-C4BEFC634A54}"/>
          </ac:spMkLst>
        </pc:spChg>
      </pc:sldChg>
      <pc:sldChg chg="addSp delSp modSp new mod modClrScheme chgLayout">
        <pc:chgData name="Ballek Filip" userId="S::ballek.filip.2015@skola.ssps.cz::58d6a1bb-ca24-41e1-831c-f88e6505647d" providerId="AD" clId="Web-{975947DE-5BF3-2474-B2D8-72EF334AD7AE}" dt="2018-11-11T20:14:56.319" v="818"/>
        <pc:sldMkLst>
          <pc:docMk/>
          <pc:sldMk cId="2460175083" sldId="275"/>
        </pc:sldMkLst>
        <pc:spChg chg="mod ord">
          <ac:chgData name="Ballek Filip" userId="S::ballek.filip.2015@skola.ssps.cz::58d6a1bb-ca24-41e1-831c-f88e6505647d" providerId="AD" clId="Web-{975947DE-5BF3-2474-B2D8-72EF334AD7AE}" dt="2018-11-11T20:01:32.655" v="782" actId="20577"/>
          <ac:spMkLst>
            <pc:docMk/>
            <pc:sldMk cId="2460175083" sldId="275"/>
            <ac:spMk id="2" creationId="{9828C0C7-B834-4E7C-9F9B-8C48FEBA479B}"/>
          </ac:spMkLst>
        </pc:spChg>
        <pc:spChg chg="mod ord">
          <ac:chgData name="Ballek Filip" userId="S::ballek.filip.2015@skola.ssps.cz::58d6a1bb-ca24-41e1-831c-f88e6505647d" providerId="AD" clId="Web-{975947DE-5BF3-2474-B2D8-72EF334AD7AE}" dt="2018-11-11T20:01:50.500" v="811" actId="20577"/>
          <ac:spMkLst>
            <pc:docMk/>
            <pc:sldMk cId="2460175083" sldId="275"/>
            <ac:spMk id="3" creationId="{4728458B-1B4D-4977-A3C3-49D2D4FA0367}"/>
          </ac:spMkLst>
        </pc:spChg>
        <pc:picChg chg="add del mod">
          <ac:chgData name="Ballek Filip" userId="S::ballek.filip.2015@skola.ssps.cz::58d6a1bb-ca24-41e1-831c-f88e6505647d" providerId="AD" clId="Web-{975947DE-5BF3-2474-B2D8-72EF334AD7AE}" dt="2018-11-11T20:14:56.319" v="818"/>
          <ac:picMkLst>
            <pc:docMk/>
            <pc:sldMk cId="2460175083" sldId="275"/>
            <ac:picMk id="4" creationId="{93F6C0BC-EBD4-427E-8E8C-50C9E1954541}"/>
          </ac:picMkLst>
        </pc:picChg>
      </pc:sldChg>
      <pc:sldChg chg="addSp delSp modSp new">
        <pc:chgData name="Ballek Filip" userId="S::ballek.filip.2015@skola.ssps.cz::58d6a1bb-ca24-41e1-831c-f88e6505647d" providerId="AD" clId="Web-{975947DE-5BF3-2474-B2D8-72EF334AD7AE}" dt="2018-11-11T20:17:35.574" v="981" actId="20577"/>
        <pc:sldMkLst>
          <pc:docMk/>
          <pc:sldMk cId="1239086853" sldId="276"/>
        </pc:sldMkLst>
        <pc:spChg chg="mod">
          <ac:chgData name="Ballek Filip" userId="S::ballek.filip.2015@skola.ssps.cz::58d6a1bb-ca24-41e1-831c-f88e6505647d" providerId="AD" clId="Web-{975947DE-5BF3-2474-B2D8-72EF334AD7AE}" dt="2018-11-11T20:15:31.945" v="835" actId="20577"/>
          <ac:spMkLst>
            <pc:docMk/>
            <pc:sldMk cId="1239086853" sldId="276"/>
            <ac:spMk id="2" creationId="{FB68F514-5321-4FF0-B5F5-4141A1281048}"/>
          </ac:spMkLst>
        </pc:spChg>
        <pc:spChg chg="del">
          <ac:chgData name="Ballek Filip" userId="S::ballek.filip.2015@skola.ssps.cz::58d6a1bb-ca24-41e1-831c-f88e6505647d" providerId="AD" clId="Web-{975947DE-5BF3-2474-B2D8-72EF334AD7AE}" dt="2018-11-11T20:14:59.366" v="819"/>
          <ac:spMkLst>
            <pc:docMk/>
            <pc:sldMk cId="1239086853" sldId="276"/>
            <ac:spMk id="3" creationId="{3909D3FE-83AB-42FC-9CA6-956B80BEDB80}"/>
          </ac:spMkLst>
        </pc:spChg>
        <pc:spChg chg="add mod">
          <ac:chgData name="Ballek Filip" userId="S::ballek.filip.2015@skola.ssps.cz::58d6a1bb-ca24-41e1-831c-f88e6505647d" providerId="AD" clId="Web-{975947DE-5BF3-2474-B2D8-72EF334AD7AE}" dt="2018-11-11T20:17:35.574" v="981" actId="20577"/>
          <ac:spMkLst>
            <pc:docMk/>
            <pc:sldMk cId="1239086853" sldId="276"/>
            <ac:spMk id="7" creationId="{5587C025-DDC8-4680-8481-22ED9F1E7FCC}"/>
          </ac:spMkLst>
        </pc:spChg>
        <pc:picChg chg="add del mod ord">
          <ac:chgData name="Ballek Filip" userId="S::ballek.filip.2015@skola.ssps.cz::58d6a1bb-ca24-41e1-831c-f88e6505647d" providerId="AD" clId="Web-{975947DE-5BF3-2474-B2D8-72EF334AD7AE}" dt="2018-11-11T20:15:11.351" v="824"/>
          <ac:picMkLst>
            <pc:docMk/>
            <pc:sldMk cId="1239086853" sldId="276"/>
            <ac:picMk id="4" creationId="{3D654252-A489-41E1-A243-C3F233F89343}"/>
          </ac:picMkLst>
        </pc:picChg>
      </pc:sldChg>
      <pc:sldChg chg="modSp new mod modClrScheme chgLayout">
        <pc:chgData name="Ballek Filip" userId="S::ballek.filip.2015@skola.ssps.cz::58d6a1bb-ca24-41e1-831c-f88e6505647d" providerId="AD" clId="Web-{975947DE-5BF3-2474-B2D8-72EF334AD7AE}" dt="2018-11-11T20:17:59.247" v="987" actId="20577"/>
        <pc:sldMkLst>
          <pc:docMk/>
          <pc:sldMk cId="650411014" sldId="277"/>
        </pc:sldMkLst>
        <pc:spChg chg="mod ord">
          <ac:chgData name="Ballek Filip" userId="S::ballek.filip.2015@skola.ssps.cz::58d6a1bb-ca24-41e1-831c-f88e6505647d" providerId="AD" clId="Web-{975947DE-5BF3-2474-B2D8-72EF334AD7AE}" dt="2018-11-11T20:17:59.247" v="987" actId="20577"/>
          <ac:spMkLst>
            <pc:docMk/>
            <pc:sldMk cId="650411014" sldId="277"/>
            <ac:spMk id="2" creationId="{48C7841C-2D6B-4AB9-804A-4E548E6ED359}"/>
          </ac:spMkLst>
        </pc:spChg>
        <pc:spChg chg="mod ord">
          <ac:chgData name="Ballek Filip" userId="S::ballek.filip.2015@skola.ssps.cz::58d6a1bb-ca24-41e1-831c-f88e6505647d" providerId="AD" clId="Web-{975947DE-5BF3-2474-B2D8-72EF334AD7AE}" dt="2018-11-11T20:17:47.934" v="984"/>
          <ac:spMkLst>
            <pc:docMk/>
            <pc:sldMk cId="650411014" sldId="277"/>
            <ac:spMk id="3" creationId="{7D2EA679-F9EE-44AB-9DD2-78C6FC01D558}"/>
          </ac:spMkLst>
        </pc:spChg>
      </pc:sldChg>
      <pc:sldChg chg="modSp new mod modClrScheme chgLayout">
        <pc:chgData name="Ballek Filip" userId="S::ballek.filip.2015@skola.ssps.cz::58d6a1bb-ca24-41e1-831c-f88e6505647d" providerId="AD" clId="Web-{975947DE-5BF3-2474-B2D8-72EF334AD7AE}" dt="2018-11-11T20:20:38.564" v="1079" actId="20577"/>
        <pc:sldMkLst>
          <pc:docMk/>
          <pc:sldMk cId="2174674170" sldId="278"/>
        </pc:sldMkLst>
        <pc:spChg chg="mod ord">
          <ac:chgData name="Ballek Filip" userId="S::ballek.filip.2015@skola.ssps.cz::58d6a1bb-ca24-41e1-831c-f88e6505647d" providerId="AD" clId="Web-{975947DE-5BF3-2474-B2D8-72EF334AD7AE}" dt="2018-11-11T20:19:51.891" v="1011" actId="20577"/>
          <ac:spMkLst>
            <pc:docMk/>
            <pc:sldMk cId="2174674170" sldId="278"/>
            <ac:spMk id="2" creationId="{90E1318B-6C6F-4990-9EF6-2718D0A9976A}"/>
          </ac:spMkLst>
        </pc:spChg>
        <pc:spChg chg="mod ord">
          <ac:chgData name="Ballek Filip" userId="S::ballek.filip.2015@skola.ssps.cz::58d6a1bb-ca24-41e1-831c-f88e6505647d" providerId="AD" clId="Web-{975947DE-5BF3-2474-B2D8-72EF334AD7AE}" dt="2018-11-11T20:20:38.564" v="1079" actId="20577"/>
          <ac:spMkLst>
            <pc:docMk/>
            <pc:sldMk cId="2174674170" sldId="278"/>
            <ac:spMk id="3" creationId="{5CF766E6-DECF-4E87-A13F-359FDCBEB891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24:38.539" v="1239" actId="20577"/>
        <pc:sldMkLst>
          <pc:docMk/>
          <pc:sldMk cId="1669907932" sldId="279"/>
        </pc:sldMkLst>
        <pc:spChg chg="mod">
          <ac:chgData name="Ballek Filip" userId="S::ballek.filip.2015@skola.ssps.cz::58d6a1bb-ca24-41e1-831c-f88e6505647d" providerId="AD" clId="Web-{975947DE-5BF3-2474-B2D8-72EF334AD7AE}" dt="2018-11-11T20:23:43.991" v="1205" actId="20577"/>
          <ac:spMkLst>
            <pc:docMk/>
            <pc:sldMk cId="1669907932" sldId="279"/>
            <ac:spMk id="2" creationId="{866BECFD-334B-4BA8-8D32-92D499575161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20:24:38.539" v="1239" actId="20577"/>
          <ac:spMkLst>
            <pc:docMk/>
            <pc:sldMk cId="1669907932" sldId="279"/>
            <ac:spMk id="3" creationId="{2EAAD550-5FC0-4F4D-8405-45AA4F1D6B65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33:05.554" v="1658" actId="20577"/>
        <pc:sldMkLst>
          <pc:docMk/>
          <pc:sldMk cId="2902734404" sldId="281"/>
        </pc:sldMkLst>
        <pc:spChg chg="mod">
          <ac:chgData name="Ballek Filip" userId="S::ballek.filip.2015@skola.ssps.cz::58d6a1bb-ca24-41e1-831c-f88e6505647d" providerId="AD" clId="Web-{975947DE-5BF3-2474-B2D8-72EF334AD7AE}" dt="2018-11-11T20:29:17.188" v="1450" actId="20577"/>
          <ac:spMkLst>
            <pc:docMk/>
            <pc:sldMk cId="2902734404" sldId="281"/>
            <ac:spMk id="2" creationId="{E6E0AA78-048F-4AD0-AB99-FAFB012CCC4E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20:33:05.554" v="1658" actId="20577"/>
          <ac:spMkLst>
            <pc:docMk/>
            <pc:sldMk cId="2902734404" sldId="281"/>
            <ac:spMk id="3" creationId="{AC848869-514B-42AF-B1A6-B54B9786DF1D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44:37.977" v="1943" actId="20577"/>
        <pc:sldMkLst>
          <pc:docMk/>
          <pc:sldMk cId="4243310325" sldId="282"/>
        </pc:sldMkLst>
        <pc:spChg chg="mod">
          <ac:chgData name="Ballek Filip" userId="S::ballek.filip.2015@skola.ssps.cz::58d6a1bb-ca24-41e1-831c-f88e6505647d" providerId="AD" clId="Web-{975947DE-5BF3-2474-B2D8-72EF334AD7AE}" dt="2018-11-11T20:34:25.118" v="1663" actId="20577"/>
          <ac:spMkLst>
            <pc:docMk/>
            <pc:sldMk cId="4243310325" sldId="282"/>
            <ac:spMk id="2" creationId="{BF78B1B0-F6C6-4B4B-9989-858804BBD8E9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20:44:37.977" v="1943" actId="20577"/>
          <ac:spMkLst>
            <pc:docMk/>
            <pc:sldMk cId="4243310325" sldId="282"/>
            <ac:spMk id="3" creationId="{41AC7509-CAE9-4E94-A27A-3B0F420627B4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44:04.101" v="1932" actId="20577"/>
        <pc:sldMkLst>
          <pc:docMk/>
          <pc:sldMk cId="141828161" sldId="283"/>
        </pc:sldMkLst>
        <pc:spChg chg="mod">
          <ac:chgData name="Ballek Filip" userId="S::ballek.filip.2015@skola.ssps.cz::58d6a1bb-ca24-41e1-831c-f88e6505647d" providerId="AD" clId="Web-{975947DE-5BF3-2474-B2D8-72EF334AD7AE}" dt="2018-11-11T20:40:41.361" v="1794" actId="20577"/>
          <ac:spMkLst>
            <pc:docMk/>
            <pc:sldMk cId="141828161" sldId="283"/>
            <ac:spMk id="2" creationId="{2392483A-D0F4-41D4-8250-348B71181299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20:44:04.101" v="1932" actId="20577"/>
          <ac:spMkLst>
            <pc:docMk/>
            <pc:sldMk cId="141828161" sldId="283"/>
            <ac:spMk id="3" creationId="{356E774B-661D-4CC5-ABA0-B9F545058CE3}"/>
          </ac:spMkLst>
        </pc:spChg>
      </pc:sldChg>
      <pc:sldChg chg="modSp new">
        <pc:chgData name="Ballek Filip" userId="S::ballek.filip.2015@skola.ssps.cz::58d6a1bb-ca24-41e1-831c-f88e6505647d" providerId="AD" clId="Web-{975947DE-5BF3-2474-B2D8-72EF334AD7AE}" dt="2018-11-11T20:48:49.031" v="2098" actId="20577"/>
        <pc:sldMkLst>
          <pc:docMk/>
          <pc:sldMk cId="2047239029" sldId="284"/>
        </pc:sldMkLst>
        <pc:spChg chg="mod">
          <ac:chgData name="Ballek Filip" userId="S::ballek.filip.2015@skola.ssps.cz::58d6a1bb-ca24-41e1-831c-f88e6505647d" providerId="AD" clId="Web-{975947DE-5BF3-2474-B2D8-72EF334AD7AE}" dt="2018-11-11T20:44:40.508" v="1945" actId="20577"/>
          <ac:spMkLst>
            <pc:docMk/>
            <pc:sldMk cId="2047239029" sldId="284"/>
            <ac:spMk id="2" creationId="{F1A00F74-AD4C-4B4A-A2C4-AA0E619B0411}"/>
          </ac:spMkLst>
        </pc:spChg>
        <pc:spChg chg="mod">
          <ac:chgData name="Ballek Filip" userId="S::ballek.filip.2015@skola.ssps.cz::58d6a1bb-ca24-41e1-831c-f88e6505647d" providerId="AD" clId="Web-{975947DE-5BF3-2474-B2D8-72EF334AD7AE}" dt="2018-11-11T20:48:49.031" v="2098" actId="20577"/>
          <ac:spMkLst>
            <pc:docMk/>
            <pc:sldMk cId="2047239029" sldId="284"/>
            <ac:spMk id="3" creationId="{29AE2C1D-8C70-48CF-9381-63D45E7AF8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3" name="Zástupný text kalendářníh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cs-CZ" sz="1200"/>
            </a:lvl1pPr>
          </a:lstStyle>
          <a:p>
            <a:fld id="{1F396C83-E664-4C51-B555-47D846FA463A}" type="datetime1">
              <a:rPr lang="cs-CZ" smtClean="0"/>
              <a:t>27.12.2018</a:t>
            </a:fld>
            <a:endParaRPr lang="cs-CZ"/>
          </a:p>
        </p:txBody>
      </p:sp>
      <p:sp>
        <p:nvSpPr>
          <p:cNvPr id="4" name="Zástupný text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5" name="Zástupný text čísla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cs-CZ" sz="1200"/>
            </a:lvl1pPr>
          </a:lstStyle>
          <a:p>
            <a:fld id="{D9F912AB-2776-42F2-A957-313FC7EFEDB9}" type="slidenum">
              <a:rPr lang="cs-CZ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3" name="Zástupný text kalendářníh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cs-CZ" sz="1200"/>
            </a:lvl1pPr>
          </a:lstStyle>
          <a:p>
            <a:fld id="{CEADFE7A-5684-4C3D-8907-D9AD38BAE9A8}" type="datetime1">
              <a:rPr lang="cs-CZ" smtClean="0"/>
              <a:pPr/>
              <a:t>27.12.2018</a:t>
            </a:fld>
            <a:endParaRPr lang="cs-CZ"/>
          </a:p>
        </p:txBody>
      </p:sp>
      <p:sp>
        <p:nvSpPr>
          <p:cNvPr id="4" name="Zástupný text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text poznám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můžete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cs-CZ" sz="1200"/>
            </a:lvl1pPr>
          </a:lstStyle>
          <a:p>
            <a:fld id="{F93199CD-3E1B-4AE6-990F-76F925F5EA9F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053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cs-CZ" sz="6600">
                <a:solidFill>
                  <a:schemeClr val="tx1"/>
                </a:solidFill>
              </a:defRPr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cs-CZ" sz="2000" cap="all" spc="200" baseline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noProof="0"/>
              <a:t>Kliknutím lze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cs-CZ"/>
            </a:lvl5pPr>
            <a:lvl6pPr latinLnBrk="0">
              <a:defRPr lang="cs-CZ"/>
            </a:lvl6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cs-CZ" sz="4800" b="0" cap="none" baseline="0"/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cs-CZ" sz="200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cs-CZ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5" name="Zástupný text kalendářníh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cs-CZ"/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cs-CZ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2000" b="1"/>
            </a:lvl2pPr>
            <a:lvl3pPr marL="914400" indent="0" latinLnBrk="0">
              <a:buNone/>
              <a:defRPr lang="cs-CZ" sz="1800" b="1"/>
            </a:lvl3pPr>
            <a:lvl4pPr marL="1371600" indent="0" latinLnBrk="0">
              <a:buNone/>
              <a:defRPr lang="cs-CZ" sz="1600" b="1"/>
            </a:lvl4pPr>
            <a:lvl5pPr marL="1828800" indent="0" latinLnBrk="0">
              <a:buNone/>
              <a:defRPr lang="cs-CZ" sz="1600" b="1"/>
            </a:lvl5pPr>
            <a:lvl6pPr marL="2286000" indent="0" latinLnBrk="0">
              <a:buNone/>
              <a:defRPr lang="cs-CZ" sz="1600" b="1"/>
            </a:lvl6pPr>
            <a:lvl7pPr marL="2743200" indent="0" latinLnBrk="0">
              <a:buNone/>
              <a:defRPr lang="cs-CZ" sz="1600" b="1"/>
            </a:lvl7pPr>
            <a:lvl8pPr marL="3200400" indent="0" latinLnBrk="0">
              <a:buNone/>
              <a:defRPr lang="cs-CZ" sz="1600" b="1"/>
            </a:lvl8pPr>
            <a:lvl9pPr marL="3657600" indent="0" latinLnBrk="0">
              <a:buNone/>
              <a:defRPr lang="cs-CZ" sz="1600" b="1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cs-CZ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2000" b="1"/>
            </a:lvl2pPr>
            <a:lvl3pPr marL="914400" indent="0" latinLnBrk="0">
              <a:buNone/>
              <a:defRPr lang="cs-CZ" sz="1800" b="1"/>
            </a:lvl3pPr>
            <a:lvl4pPr marL="1371600" indent="0" latinLnBrk="0">
              <a:buNone/>
              <a:defRPr lang="cs-CZ" sz="1600" b="1"/>
            </a:lvl4pPr>
            <a:lvl5pPr marL="1828800" indent="0" latinLnBrk="0">
              <a:buNone/>
              <a:defRPr lang="cs-CZ" sz="1600" b="1"/>
            </a:lvl5pPr>
            <a:lvl6pPr marL="2286000" indent="0" latinLnBrk="0">
              <a:buNone/>
              <a:defRPr lang="cs-CZ" sz="1600" b="1"/>
            </a:lvl6pPr>
            <a:lvl7pPr marL="2743200" indent="0" latinLnBrk="0">
              <a:buNone/>
              <a:defRPr lang="cs-CZ" sz="1600" b="1"/>
            </a:lvl7pPr>
            <a:lvl8pPr marL="3200400" indent="0" latinLnBrk="0">
              <a:buNone/>
              <a:defRPr lang="cs-CZ" sz="1600" b="1"/>
            </a:lvl8pPr>
            <a:lvl9pPr marL="3657600" indent="0" latinLnBrk="0">
              <a:buNone/>
              <a:defRPr lang="cs-CZ" sz="1600" b="1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7" name="Zástupný text kalendářníh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8" name="Zástupný text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9" name="Zástupný text čísla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text kalendářníh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4" name="Zástupný text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5" name="Zástupný text čísla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kalendářníh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3" name="Zástupný text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4" name="Zástupný text čísla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 latinLnBrk="0">
              <a:lnSpc>
                <a:spcPct val="90000"/>
              </a:lnSpc>
              <a:defRPr lang="cs-CZ" sz="3600" b="0" baseline="0">
                <a:solidFill>
                  <a:schemeClr val="tx1"/>
                </a:solidFill>
              </a:defRPr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cs-CZ" sz="1800"/>
            </a:lvl1pPr>
            <a:lvl2pPr marL="457200" indent="0" latinLnBrk="0">
              <a:buNone/>
              <a:defRPr lang="cs-CZ" sz="1200"/>
            </a:lvl2pPr>
            <a:lvl3pPr marL="914400" indent="0" latinLnBrk="0">
              <a:buNone/>
              <a:defRPr lang="cs-CZ" sz="1000"/>
            </a:lvl3pPr>
            <a:lvl4pPr marL="1371600" indent="0" latinLnBrk="0">
              <a:buNone/>
              <a:defRPr lang="cs-CZ" sz="900"/>
            </a:lvl4pPr>
            <a:lvl5pPr marL="1828800" indent="0" latinLnBrk="0">
              <a:buNone/>
              <a:defRPr lang="cs-CZ" sz="900"/>
            </a:lvl5pPr>
            <a:lvl6pPr marL="2286000" indent="0" latinLnBrk="0">
              <a:buNone/>
              <a:defRPr lang="cs-CZ" sz="900"/>
            </a:lvl6pPr>
            <a:lvl7pPr marL="2743200" indent="0" latinLnBrk="0">
              <a:buNone/>
              <a:defRPr lang="cs-CZ" sz="900"/>
            </a:lvl7pPr>
            <a:lvl8pPr marL="3200400" indent="0" latinLnBrk="0">
              <a:buNone/>
              <a:defRPr lang="cs-CZ" sz="900"/>
            </a:lvl8pPr>
            <a:lvl9pPr marL="3657600" indent="0" latinLnBrk="0">
              <a:buNone/>
              <a:defRPr lang="cs-CZ" sz="9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5" name="Zástupný text kalendářníh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27.12.2018</a:t>
            </a:fld>
            <a:endParaRPr lang="cs-CZ" noProof="0"/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obrázku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cs-CZ" sz="2400"/>
            </a:lvl1pPr>
            <a:lvl2pPr marL="457200" indent="0" latinLnBrk="0">
              <a:buNone/>
              <a:defRPr lang="cs-CZ" sz="2800"/>
            </a:lvl2pPr>
            <a:lvl3pPr marL="914400" indent="0" latinLnBrk="0">
              <a:buNone/>
              <a:defRPr lang="cs-CZ" sz="2400"/>
            </a:lvl3pPr>
            <a:lvl4pPr marL="1371600" indent="0" latinLnBrk="0">
              <a:buNone/>
              <a:defRPr lang="cs-CZ" sz="2000"/>
            </a:lvl4pPr>
            <a:lvl5pPr marL="1828800" indent="0" latinLnBrk="0">
              <a:buNone/>
              <a:defRPr lang="cs-CZ" sz="2000"/>
            </a:lvl5pPr>
            <a:lvl6pPr marL="2286000" indent="0" latinLnBrk="0">
              <a:buNone/>
              <a:defRPr lang="cs-CZ" sz="2000"/>
            </a:lvl6pPr>
            <a:lvl7pPr marL="2743200" indent="0" latinLnBrk="0">
              <a:buNone/>
              <a:defRPr lang="cs-CZ" sz="2000"/>
            </a:lvl7pPr>
            <a:lvl8pPr marL="3200400" indent="0" latinLnBrk="0">
              <a:buNone/>
              <a:defRPr lang="cs-CZ" sz="2000"/>
            </a:lvl8pPr>
            <a:lvl9pPr marL="3657600" indent="0" latinLnBrk="0">
              <a:buNone/>
              <a:defRPr lang="cs-CZ" sz="2000"/>
            </a:lvl9pPr>
          </a:lstStyle>
          <a:p>
            <a:endParaRPr lang="cs-CZ" noProof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 latinLnBrk="0">
              <a:lnSpc>
                <a:spcPct val="90000"/>
              </a:lnSpc>
              <a:defRPr lang="cs-CZ" sz="3600" b="0" i="0" baseline="0">
                <a:solidFill>
                  <a:schemeClr val="tx1"/>
                </a:solidFill>
              </a:defRPr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cs-CZ" sz="1800"/>
            </a:lvl1pPr>
            <a:lvl2pPr marL="457200" indent="0" latinLnBrk="0">
              <a:buNone/>
              <a:defRPr lang="cs-CZ" sz="1200"/>
            </a:lvl2pPr>
            <a:lvl3pPr marL="914400" indent="0" latinLnBrk="0">
              <a:buNone/>
              <a:defRPr lang="cs-CZ" sz="1000"/>
            </a:lvl3pPr>
            <a:lvl4pPr marL="1371600" indent="0" latinLnBrk="0">
              <a:buNone/>
              <a:defRPr lang="cs-CZ" sz="900"/>
            </a:lvl4pPr>
            <a:lvl5pPr marL="1828800" indent="0" latinLnBrk="0">
              <a:buNone/>
              <a:defRPr lang="cs-CZ" sz="900"/>
            </a:lvl5pPr>
            <a:lvl6pPr marL="2286000" indent="0" latinLnBrk="0">
              <a:buNone/>
              <a:defRPr lang="cs-CZ" sz="900"/>
            </a:lvl6pPr>
            <a:lvl7pPr marL="2743200" indent="0" latinLnBrk="0">
              <a:buNone/>
              <a:defRPr lang="cs-CZ" sz="900"/>
            </a:lvl7pPr>
            <a:lvl8pPr marL="3200400" indent="0" latinLnBrk="0">
              <a:buNone/>
              <a:defRPr lang="cs-CZ" sz="900"/>
            </a:lvl8pPr>
            <a:lvl9pPr marL="3657600" indent="0" latinLnBrk="0">
              <a:buNone/>
              <a:defRPr lang="cs-CZ" sz="9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5" name="Zástupný text kalendářníh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pPr/>
              <a:t>27.12.2018</a:t>
            </a:fld>
            <a:endParaRPr lang="cs-CZ" noProof="0"/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pPr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nadpisu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cs-CZ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pPr/>
              <a:t>27.12.2018</a:t>
            </a:fld>
            <a:endParaRPr lang="cs-CZ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cs-CZ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cs-CZ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cs-CZ"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lang="cs-CZ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lang="cs-CZ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course-assets.s3.amazonaws.com/RSE6/en/index.html" TargetMode="External"/><Relationship Id="rId2" Type="http://schemas.openxmlformats.org/officeDocument/2006/relationships/hyperlink" Target="https://static-course-assets.s3.amazonaws.com/ITN51/en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nehelp.cz/onebit/kb/cs/pop3-vs-imap" TargetMode="External"/><Relationship Id="rId4" Type="http://schemas.openxmlformats.org/officeDocument/2006/relationships/hyperlink" Target="http://www.ped.muni.cz/wtech/03_studium/teps/teps-0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Adresování a směrování v síti</a:t>
            </a:r>
            <a:endParaRPr lang="en-US"/>
          </a:p>
        </p:txBody>
      </p:sp>
      <p:sp>
        <p:nvSpPr>
          <p:cNvPr id="4" name="Podnadpis 3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Filip BALLEK 4.A</a:t>
            </a:r>
          </a:p>
          <a:p>
            <a:r>
              <a:rPr lang="cs-CZ"/>
              <a:t>2018/2019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Operační systém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Uživatel </a:t>
            </a:r>
            <a:r>
              <a:rPr lang="cs-CZ">
                <a:sym typeface="Wingdings" panose="05000000000000000000" pitchFamily="2" charset="2"/>
              </a:rPr>
              <a:t> zařízení</a:t>
            </a:r>
          </a:p>
          <a:p>
            <a:r>
              <a:rPr lang="cs-CZ">
                <a:sym typeface="Wingdings" panose="05000000000000000000" pitchFamily="2" charset="2"/>
              </a:rPr>
              <a:t>Různá určení</a:t>
            </a:r>
          </a:p>
          <a:p>
            <a:pPr lvl="1"/>
            <a:r>
              <a:rPr lang="cs-CZ">
                <a:sym typeface="Wingdings" panose="05000000000000000000" pitchFamily="2" charset="2"/>
              </a:rPr>
              <a:t>Klientské stanice (Windows, Linux, Mac)</a:t>
            </a:r>
          </a:p>
          <a:p>
            <a:pPr lvl="2"/>
            <a:r>
              <a:rPr lang="cs-CZ">
                <a:sym typeface="Wingdings" panose="05000000000000000000" pitchFamily="2" charset="2"/>
              </a:rPr>
              <a:t>PC, </a:t>
            </a:r>
            <a:r>
              <a:rPr lang="cs-CZ" err="1">
                <a:sym typeface="Wingdings" panose="05000000000000000000" pitchFamily="2" charset="2"/>
              </a:rPr>
              <a:t>Smartphone</a:t>
            </a:r>
            <a:r>
              <a:rPr lang="cs-CZ">
                <a:sym typeface="Wingdings" panose="05000000000000000000" pitchFamily="2" charset="2"/>
              </a:rPr>
              <a:t>… </a:t>
            </a:r>
          </a:p>
          <a:p>
            <a:pPr lvl="1"/>
            <a:r>
              <a:rPr lang="cs-CZ">
                <a:sym typeface="Wingdings" panose="05000000000000000000" pitchFamily="2" charset="2"/>
              </a:rPr>
              <a:t>Servery (Windows, Linux)</a:t>
            </a:r>
          </a:p>
          <a:p>
            <a:pPr lvl="1"/>
            <a:r>
              <a:rPr lang="cs-CZ"/>
              <a:t>Síťová zařízení (Cisco IOS, </a:t>
            </a:r>
            <a:r>
              <a:rPr lang="cs-CZ" err="1"/>
              <a:t>ZyNOS</a:t>
            </a:r>
            <a:r>
              <a:rPr lang="cs-CZ"/>
              <a:t>, Linux)</a:t>
            </a:r>
          </a:p>
          <a:p>
            <a:pPr lvl="2"/>
            <a:r>
              <a:rPr lang="cs-CZ" err="1"/>
              <a:t>Switch</a:t>
            </a:r>
            <a:r>
              <a:rPr lang="cs-CZ"/>
              <a:t>, </a:t>
            </a:r>
            <a:r>
              <a:rPr lang="cs-CZ" err="1"/>
              <a:t>Router</a:t>
            </a:r>
            <a:r>
              <a:rPr lang="cs-CZ"/>
              <a:t>, Firewall…</a:t>
            </a:r>
          </a:p>
        </p:txBody>
      </p:sp>
      <p:pic>
        <p:nvPicPr>
          <p:cNvPr id="6" name="Picture 6" descr="ZyNOS">
            <a:extLst>
              <a:ext uri="{FF2B5EF4-FFF2-40B4-BE49-F238E27FC236}">
                <a16:creationId xmlns:a16="http://schemas.microsoft.com/office/drawing/2014/main" id="{3AB7607F-04F0-402B-9C4B-84B64503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98" y="479418"/>
            <a:ext cx="4553561" cy="3157621"/>
          </a:xfrm>
          <a:prstGeom prst="rect">
            <a:avLst/>
          </a:prstGeom>
        </p:spPr>
      </p:pic>
      <p:pic>
        <p:nvPicPr>
          <p:cNvPr id="8" name="Picture 8" descr="Cisco IOS&#10;&#10;Operační systém zařízení Cisco&#10;">
            <a:extLst>
              <a:ext uri="{FF2B5EF4-FFF2-40B4-BE49-F238E27FC236}">
                <a16:creationId xmlns:a16="http://schemas.microsoft.com/office/drawing/2014/main" id="{60EE19B9-966C-4C32-9068-37AC0AA4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815" y="3787461"/>
            <a:ext cx="4553561" cy="26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816B-690C-4052-AA34-6621A7B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88DF-6149-424A-8E3B-B3428389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SSH, Telnet, Rlogin</a:t>
            </a:r>
          </a:p>
          <a:p>
            <a:pPr marL="223520" indent="-223520"/>
            <a:r>
              <a:rPr lang="en-US" err="1"/>
              <a:t>Původně</a:t>
            </a:r>
            <a:r>
              <a:rPr lang="en-US"/>
              <a:t> </a:t>
            </a:r>
            <a:r>
              <a:rPr lang="en-US" err="1"/>
              <a:t>jen</a:t>
            </a:r>
            <a:r>
              <a:rPr lang="en-US"/>
              <a:t> Windows</a:t>
            </a:r>
          </a:p>
          <a:p>
            <a:pPr marL="223520" indent="-223520"/>
            <a:r>
              <a:rPr lang="en-US" err="1"/>
              <a:t>Nyní</a:t>
            </a:r>
            <a:r>
              <a:rPr lang="en-US"/>
              <a:t> </a:t>
            </a:r>
            <a:r>
              <a:rPr lang="en-US" err="1"/>
              <a:t>už</a:t>
            </a:r>
            <a:r>
              <a:rPr lang="en-US"/>
              <a:t> I </a:t>
            </a:r>
            <a:r>
              <a:rPr lang="en-US" err="1"/>
              <a:t>další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PuTTY serial login&#10;">
            <a:extLst>
              <a:ext uri="{FF2B5EF4-FFF2-40B4-BE49-F238E27FC236}">
                <a16:creationId xmlns:a16="http://schemas.microsoft.com/office/drawing/2014/main" id="{998DAE86-7090-4989-B744-3920C001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93" y="1076989"/>
            <a:ext cx="4424198" cy="42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132C-6B7D-45B8-8A6A-9B24A06C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WireShark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01AC-2CC8-430C-84D2-75D5A931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Dříve</a:t>
            </a:r>
            <a:r>
              <a:rPr lang="en-US"/>
              <a:t> Ethereal</a:t>
            </a:r>
          </a:p>
          <a:p>
            <a:pPr marL="223520" indent="-223520"/>
            <a:r>
              <a:rPr lang="en-US" err="1"/>
              <a:t>Průzkum</a:t>
            </a:r>
            <a:r>
              <a:rPr lang="en-US"/>
              <a:t> </a:t>
            </a:r>
            <a:r>
              <a:rPr lang="en-US" err="1"/>
              <a:t>komunikace</a:t>
            </a:r>
          </a:p>
          <a:p>
            <a:pPr marL="223520" indent="-223520"/>
            <a:r>
              <a:rPr lang="en-US" err="1"/>
              <a:t>Primárním</a:t>
            </a:r>
            <a:r>
              <a:rPr lang="en-US"/>
              <a:t> </a:t>
            </a:r>
            <a:r>
              <a:rPr lang="en-US" err="1"/>
              <a:t>účelem</a:t>
            </a:r>
            <a:r>
              <a:rPr lang="en-US"/>
              <a:t> </a:t>
            </a:r>
            <a:r>
              <a:rPr lang="en-US" err="1"/>
              <a:t>diagnostika</a:t>
            </a:r>
            <a:endParaRPr lang="en-US"/>
          </a:p>
          <a:p>
            <a:pPr marL="223520" indent="-223520"/>
            <a:r>
              <a:rPr lang="en-US" err="1"/>
              <a:t>Riziko</a:t>
            </a:r>
            <a:r>
              <a:rPr lang="en-US"/>
              <a:t> </a:t>
            </a:r>
            <a:r>
              <a:rPr lang="en-US" err="1"/>
              <a:t>zneužití</a:t>
            </a:r>
          </a:p>
          <a:p>
            <a:pPr marL="223520" indent="-223520"/>
            <a:endParaRPr lang="en-US"/>
          </a:p>
          <a:p>
            <a:pPr marL="223520" indent="-223520"/>
            <a:endParaRPr lang="en-US"/>
          </a:p>
        </p:txBody>
      </p:sp>
      <p:pic>
        <p:nvPicPr>
          <p:cNvPr id="4" name="Picture 4" descr="WireShark GUI">
            <a:extLst>
              <a:ext uri="{FF2B5EF4-FFF2-40B4-BE49-F238E27FC236}">
                <a16:creationId xmlns:a16="http://schemas.microsoft.com/office/drawing/2014/main" id="{D89B8D5C-D45B-4759-A330-0DB02520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889" y="1903939"/>
            <a:ext cx="5272242" cy="29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0708-053B-4CFF-8B02-B44E0055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4EA-2FF8-4E54-934D-CB5A3577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Softwarový</a:t>
            </a:r>
            <a:r>
              <a:rPr lang="en-US"/>
              <a:t> </a:t>
            </a:r>
            <a:r>
              <a:rPr lang="en-US" err="1"/>
              <a:t>webový</a:t>
            </a:r>
            <a:r>
              <a:rPr lang="en-US"/>
              <a:t> server</a:t>
            </a:r>
          </a:p>
          <a:p>
            <a:pPr marL="223520" indent="-223520"/>
            <a:r>
              <a:rPr lang="en-US" err="1"/>
              <a:t>Nejběžnější</a:t>
            </a:r>
          </a:p>
          <a:p>
            <a:pPr marL="223520" indent="-223520"/>
            <a:r>
              <a:rPr lang="en-US" err="1"/>
              <a:t>Mnoho</a:t>
            </a:r>
            <a:r>
              <a:rPr lang="en-US"/>
              <a:t> </a:t>
            </a:r>
            <a:r>
              <a:rPr lang="en-US" err="1"/>
              <a:t>technologií</a:t>
            </a:r>
          </a:p>
          <a:p>
            <a:pPr marL="223520" indent="-223520"/>
            <a:r>
              <a:rPr lang="en-US" err="1"/>
              <a:t>Variabilita</a:t>
            </a:r>
            <a:r>
              <a:rPr lang="en-US"/>
              <a:t> </a:t>
            </a:r>
            <a:r>
              <a:rPr lang="en-US" err="1"/>
              <a:t>platforem</a:t>
            </a:r>
          </a:p>
          <a:p>
            <a:pPr marL="223520" indent="-223520"/>
            <a:r>
              <a:rPr lang="en-US"/>
              <a:t>XAMPP, LAMPP, WAMPP</a:t>
            </a:r>
          </a:p>
          <a:p>
            <a:pPr lvl="1"/>
            <a:r>
              <a:rPr lang="en-US" err="1"/>
              <a:t>Vše</a:t>
            </a:r>
            <a:r>
              <a:rPr lang="en-US"/>
              <a:t> v </a:t>
            </a:r>
            <a:r>
              <a:rPr lang="en-US" err="1"/>
              <a:t>jednom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B904B5-F2C9-4574-ADEF-1096B7F5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41" y="1909109"/>
            <a:ext cx="4999143" cy="31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E261-01A9-463F-B261-D05C8660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Klasifikace</a:t>
            </a:r>
            <a:r>
              <a:rPr lang="en-US"/>
              <a:t> </a:t>
            </a:r>
            <a:r>
              <a:rPr lang="en-US" err="1"/>
              <a:t>sítí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7FD54-65BC-4D89-B7C6-C4BEFC634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C0C7-B834-4E7C-9F9B-8C48FEBA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Podle</a:t>
            </a:r>
            <a:r>
              <a:rPr lang="en-US"/>
              <a:t> </a:t>
            </a:r>
            <a:r>
              <a:rPr lang="en-US" err="1"/>
              <a:t>dosahu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8458B-1B4D-4977-A3C3-49D2D4FA0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PAN</a:t>
            </a:r>
          </a:p>
          <a:p>
            <a:pPr marL="223520" indent="-223520"/>
            <a:r>
              <a:rPr lang="en-US"/>
              <a:t>LAN</a:t>
            </a:r>
          </a:p>
          <a:p>
            <a:pPr marL="223520" indent="-223520"/>
            <a:r>
              <a:rPr lang="en-US"/>
              <a:t>MAN</a:t>
            </a:r>
          </a:p>
          <a:p>
            <a:pPr marL="223520" indent="-223520"/>
            <a:r>
              <a:rPr lang="en-US"/>
              <a:t>WAN</a:t>
            </a:r>
          </a:p>
          <a:p>
            <a:pPr marL="223520" indent="-223520"/>
            <a:r>
              <a:rPr lang="en-US"/>
              <a:t>GAN</a:t>
            </a:r>
          </a:p>
          <a:p>
            <a:pPr marL="223520" indent="-223520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4B8D2B4-2FE4-4DCD-B6C6-B3C40F0DB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" r="-199" b="-194643"/>
          <a:stretch/>
        </p:blipFill>
        <p:spPr>
          <a:xfrm>
            <a:off x="3174363" y="1904942"/>
            <a:ext cx="2185002" cy="4739956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15BCB80C-7A53-49B0-96CF-24D2586B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57" y="1911089"/>
            <a:ext cx="5545340" cy="40152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FA4339A-5EC3-42B8-BE5D-6E64D54B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36" y="4109682"/>
            <a:ext cx="2153169" cy="17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7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F514-5321-4FF0-B5F5-4141A128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Podle</a:t>
            </a:r>
            <a:r>
              <a:rPr lang="en-US"/>
              <a:t> </a:t>
            </a:r>
            <a:r>
              <a:rPr lang="en-US" err="1"/>
              <a:t>postavení</a:t>
            </a:r>
            <a:r>
              <a:rPr lang="en-US"/>
              <a:t> </a:t>
            </a:r>
            <a:r>
              <a:rPr lang="en-US" err="1"/>
              <a:t>klientů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87C025-DDC8-4680-8481-22ED9F1E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Client-server</a:t>
            </a:r>
          </a:p>
          <a:p>
            <a:pPr lvl="1"/>
            <a:r>
              <a:rPr lang="en-US" err="1"/>
              <a:t>Žádost</a:t>
            </a:r>
            <a:r>
              <a:rPr lang="en-US"/>
              <a:t> </a:t>
            </a:r>
            <a:r>
              <a:rPr lang="en-US" err="1"/>
              <a:t>klienta</a:t>
            </a:r>
            <a:r>
              <a:rPr lang="en-US"/>
              <a:t> </a:t>
            </a:r>
            <a:r>
              <a:rPr lang="en-US" err="1"/>
              <a:t>vůči</a:t>
            </a:r>
            <a:r>
              <a:rPr lang="en-US"/>
              <a:t> </a:t>
            </a:r>
            <a:r>
              <a:rPr lang="en-US" err="1"/>
              <a:t>serveru</a:t>
            </a:r>
          </a:p>
          <a:p>
            <a:pPr lvl="1"/>
            <a:r>
              <a:rPr lang="en-US" err="1"/>
              <a:t>Webový</a:t>
            </a:r>
            <a:r>
              <a:rPr lang="en-US"/>
              <a:t> server</a:t>
            </a:r>
          </a:p>
          <a:p>
            <a:pPr marL="223520" indent="-223520"/>
            <a:r>
              <a:rPr lang="en-US"/>
              <a:t>Peer-to-peer</a:t>
            </a:r>
          </a:p>
          <a:p>
            <a:pPr lvl="1"/>
            <a:r>
              <a:rPr lang="en-US" err="1"/>
              <a:t>Rovný</a:t>
            </a:r>
            <a:r>
              <a:rPr lang="en-US"/>
              <a:t> s </a:t>
            </a:r>
            <a:r>
              <a:rPr lang="en-US" err="1"/>
              <a:t>rovným</a:t>
            </a:r>
          </a:p>
          <a:p>
            <a:pPr lvl="1"/>
            <a:r>
              <a:rPr lang="en-US"/>
              <a:t>Torrent</a:t>
            </a:r>
          </a:p>
          <a:p>
            <a:pPr marL="223520" indent="-223520"/>
            <a:endParaRPr lang="en-US"/>
          </a:p>
        </p:txBody>
      </p:sp>
      <p:pic>
        <p:nvPicPr>
          <p:cNvPr id="4" name="Obrázek 3" descr="Obsah obrázku mapa, text&#10;&#10;Popis se vygeneroval automaticky.">
            <a:extLst>
              <a:ext uri="{FF2B5EF4-FFF2-40B4-BE49-F238E27FC236}">
                <a16:creationId xmlns:a16="http://schemas.microsoft.com/office/drawing/2014/main" id="{A0B41F39-5F68-4EB4-AEA9-D7882FFA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723" y="2466641"/>
            <a:ext cx="4029524" cy="19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41C-2D6B-4AB9-804A-4E548E6E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Konfigurace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A679-F9EE-44AB-9DD2-78C6FC01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318B-6C6F-4990-9EF6-2718D0A9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Základní</a:t>
            </a:r>
            <a:r>
              <a:rPr lang="en-US"/>
              <a:t> </a:t>
            </a:r>
            <a:r>
              <a:rPr lang="en-US" err="1"/>
              <a:t>konfigurace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766E6-DECF-4E87-A13F-359FDCBE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 err="1"/>
              <a:t>Jméno</a:t>
            </a:r>
            <a:endParaRPr lang="en-US" dirty="0"/>
          </a:p>
          <a:p>
            <a:pPr marL="223520" indent="-223520"/>
            <a:r>
              <a:rPr lang="en-US" dirty="0" err="1"/>
              <a:t>Přístupy</a:t>
            </a:r>
            <a:endParaRPr lang="en-US" dirty="0"/>
          </a:p>
          <a:p>
            <a:pPr lvl="1"/>
            <a:r>
              <a:rPr lang="en-US" dirty="0" err="1"/>
              <a:t>Údaje</a:t>
            </a:r>
            <a:endParaRPr lang="en-US" dirty="0"/>
          </a:p>
          <a:p>
            <a:pPr lvl="1"/>
            <a:r>
              <a:rPr lang="en-US" dirty="0" err="1"/>
              <a:t>Práva</a:t>
            </a:r>
            <a:endParaRPr lang="en-US" dirty="0"/>
          </a:p>
          <a:p>
            <a:pPr marL="223520" indent="-223520"/>
            <a:r>
              <a:rPr lang="en-US" dirty="0" err="1"/>
              <a:t>Komunikace</a:t>
            </a:r>
            <a:endParaRPr lang="en-US" dirty="0"/>
          </a:p>
          <a:p>
            <a:pPr lvl="1"/>
            <a:r>
              <a:rPr lang="en-US" dirty="0"/>
              <a:t>SSH</a:t>
            </a:r>
          </a:p>
          <a:p>
            <a:pPr lvl="1"/>
            <a:r>
              <a:rPr lang="en-US" dirty="0"/>
              <a:t>Telnet</a:t>
            </a:r>
          </a:p>
          <a:p>
            <a:pPr lvl="1"/>
            <a:r>
              <a:rPr lang="en-US" dirty="0" err="1"/>
              <a:t>Konzole</a:t>
            </a:r>
            <a:endParaRPr lang="en-US" dirty="0"/>
          </a:p>
        </p:txBody>
      </p: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E69EEC5F-B5FB-4EE3-8ED4-C64BC7E3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69" y="2047499"/>
            <a:ext cx="4496066" cy="39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ECFD-334B-4BA8-8D32-92D4995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Bezpečnost</a:t>
            </a:r>
            <a:r>
              <a:rPr lang="en-US"/>
              <a:t> </a:t>
            </a:r>
            <a:r>
              <a:rPr lang="en-US" err="1"/>
              <a:t>portů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AD550-5FC0-4F4D-8405-45AA4F1D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Povolené</a:t>
            </a:r>
            <a:r>
              <a:rPr lang="en-US"/>
              <a:t> MAC</a:t>
            </a:r>
          </a:p>
          <a:p>
            <a:pPr lvl="2"/>
            <a:r>
              <a:rPr lang="en-US" err="1"/>
              <a:t>Statické</a:t>
            </a:r>
            <a:endParaRPr lang="en-US"/>
          </a:p>
          <a:p>
            <a:pPr lvl="2"/>
            <a:r>
              <a:rPr lang="en-US" err="1"/>
              <a:t>Dynamické</a:t>
            </a:r>
            <a:endParaRPr lang="cs-CZ"/>
          </a:p>
          <a:p>
            <a:pPr lvl="2"/>
            <a:r>
              <a:rPr lang="cs-CZ" err="1"/>
              <a:t>Sticky</a:t>
            </a:r>
            <a:endParaRPr lang="en-US"/>
          </a:p>
          <a:p>
            <a:pPr marL="223520" indent="-223520"/>
            <a:r>
              <a:rPr lang="en-US" err="1"/>
              <a:t>Zabezpečení</a:t>
            </a:r>
            <a:endParaRPr lang="en-US"/>
          </a:p>
          <a:p>
            <a:pPr lvl="1"/>
            <a:r>
              <a:rPr lang="en-US"/>
              <a:t>Protected</a:t>
            </a:r>
          </a:p>
          <a:p>
            <a:pPr lvl="1"/>
            <a:r>
              <a:rPr lang="en-US"/>
              <a:t>Restrict</a:t>
            </a:r>
          </a:p>
          <a:p>
            <a:pPr lvl="1"/>
            <a:r>
              <a:rPr lang="en-US"/>
              <a:t>Shutdown</a:t>
            </a:r>
            <a:endParaRPr lang="cs-CZ"/>
          </a:p>
          <a:p>
            <a:r>
              <a:rPr lang="cs-CZ"/>
              <a:t>Vypnutí nepotřebných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C18D411-C434-4647-84AA-EBF54D1D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94" y="4838881"/>
            <a:ext cx="5420828" cy="55891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6A5AEB-84D5-456B-B105-9B96E727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32" y="2054828"/>
            <a:ext cx="5387231" cy="15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073E-02C3-41FE-ACEF-8EBE7BDC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Hardwarové</a:t>
            </a:r>
            <a:r>
              <a:rPr lang="en-US"/>
              <a:t> a </a:t>
            </a:r>
            <a:r>
              <a:rPr lang="en-US" err="1"/>
              <a:t>softwarové</a:t>
            </a:r>
            <a:r>
              <a:rPr lang="en-US"/>
              <a:t> </a:t>
            </a:r>
            <a:r>
              <a:rPr lang="en-US" err="1"/>
              <a:t>prostředky</a:t>
            </a:r>
            <a:r>
              <a:rPr lang="en-US"/>
              <a:t> v </a:t>
            </a:r>
            <a:r>
              <a:rPr lang="en-US" err="1"/>
              <a:t>síti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FBB8-FD43-44E3-92F7-C4AFC34E2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FDDCF2-D504-4631-8DE3-1437E1980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785" y="1027981"/>
            <a:ext cx="4416552" cy="762000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Konfigurace</a:t>
            </a:r>
            <a:r>
              <a:rPr lang="en-US">
                <a:solidFill>
                  <a:srgbClr val="FFFFFF"/>
                </a:solidFill>
              </a:rPr>
              <a:t> VLAN</a:t>
            </a: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AE90E6-0C17-4AE9-B722-E4EB9A85C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243" y="2053089"/>
            <a:ext cx="4411260" cy="441241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4297D6-6ADD-48B3-9007-4300C5472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4235" y="1027981"/>
            <a:ext cx="4416552" cy="762000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Konfigurace</a:t>
            </a:r>
            <a:r>
              <a:rPr lang="en-US">
                <a:solidFill>
                  <a:srgbClr val="FFFFFF"/>
                </a:solidFill>
              </a:rPr>
              <a:t> VTP Serveru</a:t>
            </a:r>
            <a:endParaRPr lang="en-US" err="1">
              <a:solidFill>
                <a:srgbClr val="FFFFFF"/>
              </a:solidFill>
            </a:endParaRPr>
          </a:p>
        </p:txBody>
      </p:sp>
      <p:pic>
        <p:nvPicPr>
          <p:cNvPr id="16" name="Picture 16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24587E8A-7F6A-4E59-87CD-2FC86F30E2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5780" y="2051021"/>
            <a:ext cx="4217936" cy="1296658"/>
          </a:xfrm>
          <a:prstGeom prst="rect">
            <a:avLst/>
          </a:prstGeom>
        </p:spPr>
      </p:pic>
      <p:pic>
        <p:nvPicPr>
          <p:cNvPr id="2" name="Picture 2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68D274E2-3099-4167-B7CD-A1AEABB97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00" y="4239774"/>
            <a:ext cx="4222968" cy="2231584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7D5E831-18CD-4F4C-B5A7-9901B775D723}"/>
              </a:ext>
            </a:extLst>
          </p:cNvPr>
          <p:cNvSpPr txBox="1">
            <a:spLocks/>
          </p:cNvSpPr>
          <p:nvPr/>
        </p:nvSpPr>
        <p:spPr>
          <a:xfrm>
            <a:off x="6157910" y="3408872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rgbClr val="FFFFFF"/>
                </a:solidFill>
              </a:rPr>
              <a:t>Konfigurace</a:t>
            </a:r>
            <a:r>
              <a:rPr lang="en-US">
                <a:solidFill>
                  <a:srgbClr val="FFFFFF"/>
                </a:solidFill>
              </a:rPr>
              <a:t> VTP KLIENTA</a:t>
            </a:r>
            <a:endParaRPr lang="en-US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AA78-048F-4AD0-AB99-FAFB012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Routování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8869-514B-42AF-B1A6-B54B9786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Směrování</a:t>
            </a:r>
            <a:r>
              <a:rPr lang="en-US"/>
              <a:t> </a:t>
            </a:r>
            <a:r>
              <a:rPr lang="en-US" err="1"/>
              <a:t>packetu</a:t>
            </a:r>
          </a:p>
          <a:p>
            <a:pPr marL="223520" indent="-223520"/>
            <a:r>
              <a:rPr lang="en-US" err="1"/>
              <a:t>Routovací</a:t>
            </a:r>
            <a:r>
              <a:rPr lang="en-US"/>
              <a:t> </a:t>
            </a:r>
            <a:r>
              <a:rPr lang="en-US" err="1"/>
              <a:t>tabulka</a:t>
            </a:r>
          </a:p>
          <a:p>
            <a:pPr marL="223520" indent="-223520"/>
            <a:r>
              <a:rPr lang="en-US" err="1"/>
              <a:t>Statické</a:t>
            </a:r>
          </a:p>
          <a:p>
            <a:pPr lvl="1"/>
            <a:r>
              <a:rPr lang="en-US" err="1"/>
              <a:t>Naplnění</a:t>
            </a:r>
            <a:r>
              <a:rPr lang="en-US"/>
              <a:t> </a:t>
            </a:r>
            <a:r>
              <a:rPr lang="en-US" err="1"/>
              <a:t>manualně</a:t>
            </a:r>
          </a:p>
          <a:p>
            <a:pPr marL="223520" indent="-223520"/>
            <a:r>
              <a:rPr lang="en-US" err="1"/>
              <a:t>Dynamické</a:t>
            </a:r>
          </a:p>
          <a:p>
            <a:pPr lvl="1"/>
            <a:r>
              <a:rPr lang="en-US" err="1"/>
              <a:t>Naplnění</a:t>
            </a:r>
            <a:r>
              <a:rPr lang="en-US"/>
              <a:t> </a:t>
            </a:r>
            <a:r>
              <a:rPr lang="en-US" err="1"/>
              <a:t>přes</a:t>
            </a:r>
            <a:r>
              <a:rPr lang="en-US"/>
              <a:t> </a:t>
            </a:r>
            <a:r>
              <a:rPr lang="en-US" err="1"/>
              <a:t>protokoly</a:t>
            </a:r>
            <a:r>
              <a:rPr lang="en-US"/>
              <a:t>(OSPF, EIGRP, RIP)</a:t>
            </a:r>
          </a:p>
          <a:p>
            <a:pPr marL="223520" indent="-223520"/>
            <a:r>
              <a:rPr lang="en-US"/>
              <a:t>Gateway of last resort</a:t>
            </a:r>
          </a:p>
          <a:p>
            <a:pPr lvl="1"/>
            <a:r>
              <a:rPr lang="en-US" err="1"/>
              <a:t>Cesta</a:t>
            </a:r>
            <a:r>
              <a:rPr lang="en-US"/>
              <a:t> pro </a:t>
            </a:r>
            <a:r>
              <a:rPr lang="en-US" err="1"/>
              <a:t>packety</a:t>
            </a:r>
            <a:r>
              <a:rPr lang="en-US"/>
              <a:t> s neznámým </a:t>
            </a:r>
            <a:r>
              <a:rPr lang="en-US" err="1"/>
              <a:t>cílem</a:t>
            </a:r>
          </a:p>
          <a:p>
            <a:pPr lvl="1"/>
            <a:endParaRPr lang="en-US"/>
          </a:p>
          <a:p>
            <a:pPr marL="223520" indent="-223520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45B7080-8D85-4ED4-9658-D164947C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54" y="4422558"/>
            <a:ext cx="5167551" cy="205444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4B8CBD1-459A-4A8C-80AF-C1667DEA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53" y="1066800"/>
            <a:ext cx="5167551" cy="31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B1B0-F6C6-4B4B-9989-858804BB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Adresace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7509-CAE9-4E94-A27A-3B0F4206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Manualně</a:t>
            </a:r>
          </a:p>
          <a:p>
            <a:pPr lvl="1"/>
            <a:r>
              <a:rPr lang="en-US" err="1"/>
              <a:t>Zařízení</a:t>
            </a:r>
            <a:r>
              <a:rPr lang="en-US"/>
              <a:t> </a:t>
            </a:r>
            <a:r>
              <a:rPr lang="en-US" err="1"/>
              <a:t>sdílená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síti</a:t>
            </a:r>
          </a:p>
          <a:p>
            <a:pPr marL="223520" indent="-223520"/>
            <a:r>
              <a:rPr lang="en-US"/>
              <a:t>DHCP</a:t>
            </a:r>
          </a:p>
          <a:p>
            <a:pPr lvl="1"/>
            <a:r>
              <a:rPr lang="en-US" err="1"/>
              <a:t>Dynamické</a:t>
            </a:r>
            <a:r>
              <a:rPr lang="en-US"/>
              <a:t> </a:t>
            </a:r>
            <a:r>
              <a:rPr lang="en-US" err="1"/>
              <a:t>přidělení</a:t>
            </a:r>
            <a:r>
              <a:rPr lang="en-US"/>
              <a:t> </a:t>
            </a:r>
            <a:r>
              <a:rPr lang="en-US" err="1"/>
              <a:t>adresy</a:t>
            </a:r>
          </a:p>
          <a:p>
            <a:pPr lvl="1"/>
            <a:r>
              <a:rPr lang="en-US" err="1"/>
              <a:t>Pooly</a:t>
            </a:r>
          </a:p>
          <a:p>
            <a:pPr lvl="2"/>
            <a:r>
              <a:rPr lang="en-US"/>
              <a:t>IP </a:t>
            </a:r>
            <a:r>
              <a:rPr lang="en-US" err="1"/>
              <a:t>adresa</a:t>
            </a:r>
          </a:p>
          <a:p>
            <a:pPr lvl="2"/>
            <a:r>
              <a:rPr lang="en-US"/>
              <a:t>Maska</a:t>
            </a:r>
          </a:p>
          <a:p>
            <a:pPr lvl="2"/>
            <a:r>
              <a:rPr lang="en-US"/>
              <a:t>DNS</a:t>
            </a:r>
          </a:p>
          <a:p>
            <a:pPr lvl="2"/>
            <a:r>
              <a:rPr lang="en-US"/>
              <a:t>Default gateway</a:t>
            </a:r>
          </a:p>
          <a:p>
            <a:pPr lvl="1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642473D-C606-4A2C-BC53-F8C58E8E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54" y="1904999"/>
            <a:ext cx="43243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483A-D0F4-41D4-8250-348B7118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74B-661D-4CC5-ABA0-B9F54505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 err="1"/>
              <a:t>Filtr</a:t>
            </a:r>
            <a:r>
              <a:rPr lang="en-US" dirty="0"/>
              <a:t> </a:t>
            </a:r>
            <a:r>
              <a:rPr lang="en-US" dirty="0" err="1"/>
              <a:t>provozu</a:t>
            </a:r>
            <a:endParaRPr lang="en-US" dirty="0"/>
          </a:p>
          <a:p>
            <a:pPr marL="223520" indent="-223520"/>
            <a:r>
              <a:rPr lang="en-US" dirty="0" err="1"/>
              <a:t>Čtení</a:t>
            </a:r>
            <a:r>
              <a:rPr lang="en-US" dirty="0"/>
              <a:t> </a:t>
            </a:r>
            <a:r>
              <a:rPr lang="en-US" dirty="0" err="1"/>
              <a:t>shora</a:t>
            </a:r>
            <a:endParaRPr lang="en-US" dirty="0"/>
          </a:p>
          <a:p>
            <a:pPr lvl="1"/>
            <a:r>
              <a:rPr lang="en-US" dirty="0"/>
              <a:t>Na </a:t>
            </a:r>
            <a:r>
              <a:rPr lang="en-US" dirty="0" err="1"/>
              <a:t>konci</a:t>
            </a:r>
            <a:r>
              <a:rPr lang="en-US" dirty="0"/>
              <a:t> </a:t>
            </a:r>
            <a:r>
              <a:rPr lang="en-US" dirty="0" err="1"/>
              <a:t>pravidlo</a:t>
            </a:r>
            <a:r>
              <a:rPr lang="en-US" dirty="0"/>
              <a:t> </a:t>
            </a:r>
            <a:r>
              <a:rPr lang="en-US" dirty="0" err="1"/>
              <a:t>zakazující</a:t>
            </a:r>
            <a:r>
              <a:rPr lang="en-US" dirty="0"/>
              <a:t> </a:t>
            </a:r>
            <a:r>
              <a:rPr lang="en-US" dirty="0" err="1"/>
              <a:t>vše</a:t>
            </a:r>
            <a:endParaRPr lang="en-US" dirty="0"/>
          </a:p>
          <a:p>
            <a:pPr marL="223520" indent="-223520"/>
            <a:r>
              <a:rPr lang="en-US" dirty="0"/>
              <a:t>Wildcard mask</a:t>
            </a:r>
          </a:p>
          <a:p>
            <a:pPr lvl="1"/>
            <a:r>
              <a:rPr lang="en-US" dirty="0" err="1"/>
              <a:t>Inverzní</a:t>
            </a:r>
            <a:r>
              <a:rPr lang="en-US" dirty="0"/>
              <a:t> k subnet </a:t>
            </a:r>
            <a:r>
              <a:rPr lang="en-US" dirty="0" err="1"/>
              <a:t>masce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E1EE844-C2BC-4B24-B32D-11BCE81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29" y="1904999"/>
            <a:ext cx="5186087" cy="66064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6F34D2C7-B30A-4973-AC07-CAB0FEB22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08" y="2978921"/>
            <a:ext cx="5193708" cy="7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0F74-AD4C-4B4A-A2C4-AA0E619B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2C1D-8C70-48CF-9381-63D45E7A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48764" cy="4531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Překlad</a:t>
            </a:r>
            <a:r>
              <a:rPr lang="en-US"/>
              <a:t> </a:t>
            </a:r>
            <a:r>
              <a:rPr lang="en-US" err="1"/>
              <a:t>adres</a:t>
            </a:r>
          </a:p>
          <a:p>
            <a:pPr marL="223520" indent="-223520"/>
            <a:r>
              <a:rPr lang="en-US" err="1"/>
              <a:t>Vnitřní</a:t>
            </a:r>
            <a:r>
              <a:rPr lang="en-US"/>
              <a:t> a </a:t>
            </a:r>
            <a:r>
              <a:rPr lang="en-US" err="1"/>
              <a:t>vnější</a:t>
            </a:r>
            <a:r>
              <a:rPr lang="en-US"/>
              <a:t> </a:t>
            </a:r>
            <a:r>
              <a:rPr lang="en-US" err="1"/>
              <a:t>rozhraní</a:t>
            </a:r>
          </a:p>
          <a:p>
            <a:pPr marL="223520" indent="-223520"/>
            <a:r>
              <a:rPr lang="en-US" err="1"/>
              <a:t>Statická</a:t>
            </a:r>
          </a:p>
          <a:p>
            <a:pPr lvl="1"/>
            <a:r>
              <a:rPr lang="en-US"/>
              <a:t>1 </a:t>
            </a:r>
            <a:r>
              <a:rPr lang="en-US" err="1"/>
              <a:t>lokální</a:t>
            </a:r>
            <a:r>
              <a:rPr lang="en-US"/>
              <a:t> = 1 </a:t>
            </a:r>
            <a:r>
              <a:rPr lang="en-US" err="1"/>
              <a:t>veřejná</a:t>
            </a:r>
          </a:p>
          <a:p>
            <a:pPr marL="223520" indent="-223520"/>
            <a:r>
              <a:rPr lang="en-US" err="1"/>
              <a:t>Dynamický</a:t>
            </a:r>
          </a:p>
          <a:p>
            <a:pPr lvl="1"/>
            <a:r>
              <a:rPr lang="en-US" err="1"/>
              <a:t>Seznam</a:t>
            </a:r>
            <a:r>
              <a:rPr lang="en-US"/>
              <a:t> </a:t>
            </a:r>
            <a:r>
              <a:rPr lang="en-US" err="1"/>
              <a:t>adres</a:t>
            </a:r>
          </a:p>
          <a:p>
            <a:pPr lvl="1"/>
            <a:r>
              <a:rPr lang="en-US"/>
              <a:t>Access list</a:t>
            </a:r>
          </a:p>
          <a:p>
            <a:pPr lvl="1"/>
            <a:r>
              <a:rPr lang="en-US" err="1"/>
              <a:t>Spojení</a:t>
            </a:r>
          </a:p>
          <a:p>
            <a:pPr lvl="1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2F3E8B8-44AC-4C81-A56D-F39F728F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94" y="1752600"/>
            <a:ext cx="68865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2159-85D0-4913-B0CE-BBB7E420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7EE1-201A-4138-B862-6ED29EF25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Dynamický</a:t>
            </a:r>
            <a:r>
              <a:rPr lang="en-US"/>
              <a:t> a </a:t>
            </a:r>
            <a:r>
              <a:rPr lang="en-US" err="1"/>
              <a:t>statický</a:t>
            </a:r>
          </a:p>
          <a:p>
            <a:pPr marL="223520" indent="-223520"/>
            <a:r>
              <a:rPr lang="en-US"/>
              <a:t>TCP/UDP port</a:t>
            </a:r>
          </a:p>
          <a:p>
            <a:pPr marL="223520" indent="-223520"/>
            <a:r>
              <a:rPr lang="en-US" err="1"/>
              <a:t>Slovíčko</a:t>
            </a:r>
            <a:r>
              <a:rPr lang="en-US"/>
              <a:t> overload</a:t>
            </a:r>
          </a:p>
          <a:p>
            <a:pPr marL="223520" indent="-223520"/>
            <a:r>
              <a:rPr lang="en-US" err="1"/>
              <a:t>Seznam</a:t>
            </a:r>
            <a:r>
              <a:rPr lang="en-US"/>
              <a:t> </a:t>
            </a:r>
            <a:r>
              <a:rPr lang="en-US" err="1"/>
              <a:t>adres</a:t>
            </a:r>
            <a:r>
              <a:rPr lang="en-US"/>
              <a:t> </a:t>
            </a:r>
            <a:r>
              <a:rPr lang="en-US" err="1"/>
              <a:t>nebo</a:t>
            </a:r>
            <a:r>
              <a:rPr lang="en-US"/>
              <a:t> </a:t>
            </a:r>
            <a:r>
              <a:rPr lang="en-US" err="1"/>
              <a:t>adresa</a:t>
            </a:r>
            <a:r>
              <a:rPr lang="en-US"/>
              <a:t> </a:t>
            </a:r>
            <a:r>
              <a:rPr lang="en-US" err="1"/>
              <a:t>rozhraní</a:t>
            </a:r>
          </a:p>
          <a:p>
            <a:pPr marL="223520" indent="-223520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3384454-7B54-4363-A060-95A642CF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16" y="1904999"/>
            <a:ext cx="5200650" cy="9715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545B452-E704-481B-BA00-E14512BB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475" y="3058169"/>
            <a:ext cx="3332691" cy="18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2EFC-4DBC-4E2C-857D-8478C55D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</a:t>
            </a:r>
            <a:r>
              <a:rPr lang="en-US" err="1"/>
              <a:t>adresa</a:t>
            </a:r>
            <a:r>
              <a:rPr lang="en-US"/>
              <a:t> a MAC </a:t>
            </a:r>
            <a:r>
              <a:rPr lang="en-US" err="1"/>
              <a:t>adresa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2F2A-5CE2-4223-B45F-0D2F23A1A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5CC2-18AA-4AC6-AE80-813EC520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 </a:t>
            </a:r>
            <a:r>
              <a:rPr lang="en-US" err="1"/>
              <a:t>adresa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EF6D-A919-472E-B12A-065B975F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Druhá</a:t>
            </a:r>
            <a:r>
              <a:rPr lang="en-US"/>
              <a:t> </a:t>
            </a:r>
            <a:r>
              <a:rPr lang="en-US" err="1"/>
              <a:t>vrstva</a:t>
            </a:r>
          </a:p>
          <a:p>
            <a:pPr marL="223520" indent="-223520"/>
            <a:r>
              <a:rPr lang="en-US"/>
              <a:t>6x8 </a:t>
            </a:r>
            <a:r>
              <a:rPr lang="en-US" err="1"/>
              <a:t>bitů</a:t>
            </a:r>
          </a:p>
          <a:p>
            <a:pPr lvl="1"/>
            <a:r>
              <a:rPr lang="en-US"/>
              <a:t>24 </a:t>
            </a:r>
            <a:r>
              <a:rPr lang="en-US" err="1"/>
              <a:t>bitů</a:t>
            </a:r>
            <a:r>
              <a:rPr lang="en-US"/>
              <a:t> pro </a:t>
            </a:r>
            <a:r>
              <a:rPr lang="en-US" err="1"/>
              <a:t>výrobce</a:t>
            </a:r>
          </a:p>
          <a:p>
            <a:pPr lvl="1"/>
            <a:r>
              <a:rPr lang="en-US"/>
              <a:t>24 </a:t>
            </a:r>
            <a:r>
              <a:rPr lang="en-US" err="1"/>
              <a:t>bitů</a:t>
            </a:r>
            <a:r>
              <a:rPr lang="en-US"/>
              <a:t> pro </a:t>
            </a:r>
            <a:r>
              <a:rPr lang="en-US" err="1"/>
              <a:t>unikátní</a:t>
            </a:r>
            <a:r>
              <a:rPr lang="en-US"/>
              <a:t> </a:t>
            </a:r>
            <a:r>
              <a:rPr lang="en-US" err="1"/>
              <a:t>identifikaci</a:t>
            </a:r>
          </a:p>
          <a:p>
            <a:pPr marL="223520" indent="-223520"/>
            <a:r>
              <a:rPr lang="en-US" err="1"/>
              <a:t>Zápis</a:t>
            </a:r>
            <a:r>
              <a:rPr lang="en-US"/>
              <a:t> </a:t>
            </a:r>
            <a:r>
              <a:rPr lang="en-US" err="1"/>
              <a:t>nejčastěji</a:t>
            </a:r>
            <a:r>
              <a:rPr lang="en-US"/>
              <a:t> </a:t>
            </a:r>
            <a:r>
              <a:rPr lang="en-US" err="1"/>
              <a:t>hexadecimálně</a:t>
            </a:r>
          </a:p>
          <a:p>
            <a:pPr marL="223520" indent="-223520"/>
            <a:r>
              <a:rPr lang="en-US" err="1"/>
              <a:t>Možnost</a:t>
            </a:r>
            <a:r>
              <a:rPr lang="en-US"/>
              <a:t> </a:t>
            </a:r>
            <a:r>
              <a:rPr lang="en-US" err="1"/>
              <a:t>změnit</a:t>
            </a:r>
            <a:r>
              <a:rPr lang="en-US"/>
              <a:t> - </a:t>
            </a:r>
            <a:r>
              <a:rPr lang="en-US" err="1"/>
              <a:t>nedoporučeno</a:t>
            </a:r>
          </a:p>
          <a:p>
            <a:pPr marL="223520" indent="-223520"/>
            <a:r>
              <a:rPr lang="en-US"/>
              <a:t>Broadcast</a:t>
            </a:r>
          </a:p>
          <a:p>
            <a:pPr lvl="1"/>
            <a:r>
              <a:rPr lang="en-US"/>
              <a:t>FF:FF:FF:FF:FF:FF</a:t>
            </a:r>
          </a:p>
          <a:p>
            <a:pPr marL="223520" indent="-223520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FE54A-14A3-4397-9090-129F7187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30" y="1735302"/>
            <a:ext cx="5099757" cy="4308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77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81F3-FF1B-4F02-B42D-8EAF4F3E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</a:t>
            </a:r>
            <a:r>
              <a:rPr lang="en-US" err="1"/>
              <a:t>adresa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8EE1A-1B8A-4285-A0B2-97CB1CE5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3. </a:t>
            </a:r>
            <a:r>
              <a:rPr lang="en-US" err="1"/>
              <a:t>síťová</a:t>
            </a:r>
            <a:r>
              <a:rPr lang="en-US"/>
              <a:t> </a:t>
            </a:r>
            <a:r>
              <a:rPr lang="en-US" err="1"/>
              <a:t>vrstva</a:t>
            </a:r>
          </a:p>
          <a:p>
            <a:pPr marL="223520" indent="-223520"/>
            <a:r>
              <a:rPr lang="en-US"/>
              <a:t>2 </a:t>
            </a:r>
            <a:r>
              <a:rPr lang="en-US" err="1"/>
              <a:t>verze</a:t>
            </a:r>
          </a:p>
          <a:p>
            <a:pPr marL="223520" indent="-223520"/>
            <a:r>
              <a:rPr lang="en-US" err="1"/>
              <a:t>Adresa</a:t>
            </a:r>
            <a:r>
              <a:rPr lang="en-US"/>
              <a:t> + Maska</a:t>
            </a:r>
          </a:p>
          <a:p>
            <a:pPr lvl="1"/>
            <a:r>
              <a:rPr lang="en-US" err="1"/>
              <a:t>ANDování</a:t>
            </a:r>
          </a:p>
          <a:p>
            <a:pPr marL="223520" indent="-223520"/>
            <a:endParaRPr lang="en-US"/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D28B957-44DE-4E03-8DF7-1382756B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812" y="1740763"/>
            <a:ext cx="5689076" cy="43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AE16-1F17-46F9-9E9C-DF4F247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D099-535F-4EC0-93A0-55444684C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32 </a:t>
            </a:r>
            <a:r>
              <a:rPr lang="en-US" err="1"/>
              <a:t>bitů</a:t>
            </a:r>
          </a:p>
          <a:p>
            <a:pPr marL="223520" indent="-223520"/>
            <a:r>
              <a:rPr lang="en-US" err="1"/>
              <a:t>Vyčerpána</a:t>
            </a:r>
            <a:endParaRPr lang="en-US"/>
          </a:p>
          <a:p>
            <a:pPr lvl="1"/>
            <a:r>
              <a:rPr lang="en-US" err="1"/>
              <a:t>Maximálně</a:t>
            </a:r>
            <a:r>
              <a:rPr lang="en-US"/>
              <a:t> 2^32 </a:t>
            </a:r>
            <a:r>
              <a:rPr lang="en-US" err="1"/>
              <a:t>adres</a:t>
            </a:r>
          </a:p>
          <a:p>
            <a:pPr marL="223520" indent="-223520"/>
            <a:r>
              <a:rPr lang="en-US"/>
              <a:t>VLSM</a:t>
            </a:r>
          </a:p>
          <a:p>
            <a:pPr lvl="1"/>
            <a:r>
              <a:rPr lang="en-US" err="1"/>
              <a:t>Rozdělení</a:t>
            </a:r>
            <a:r>
              <a:rPr lang="en-US"/>
              <a:t> </a:t>
            </a:r>
            <a:r>
              <a:rPr lang="en-US" err="1"/>
              <a:t>classfull</a:t>
            </a:r>
            <a:r>
              <a:rPr lang="en-US"/>
              <a:t> </a:t>
            </a:r>
            <a:r>
              <a:rPr lang="en-US" err="1"/>
              <a:t>adres</a:t>
            </a:r>
            <a:endParaRPr lang="en-US"/>
          </a:p>
          <a:p>
            <a:pPr marL="223520" indent="-223520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6F3919-C4DD-43D8-987A-9F22DADE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56" y="1743524"/>
            <a:ext cx="5229120" cy="25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1445-096E-4735-9D42-D3C47A74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Síťové</a:t>
            </a:r>
            <a:r>
              <a:rPr lang="en-US"/>
              <a:t> </a:t>
            </a:r>
            <a:r>
              <a:rPr lang="en-US" err="1"/>
              <a:t>prvky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E9B79-D8B5-4B5D-A006-83BFD062B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Aktivní</a:t>
            </a:r>
          </a:p>
          <a:p>
            <a:pPr lvl="1"/>
            <a:r>
              <a:rPr lang="en-US" err="1"/>
              <a:t>Ovlivnění</a:t>
            </a:r>
            <a:r>
              <a:rPr lang="en-US" dirty="0"/>
              <a:t> </a:t>
            </a:r>
            <a:r>
              <a:rPr lang="en-US"/>
              <a:t>provozu</a:t>
            </a:r>
          </a:p>
          <a:p>
            <a:pPr marL="223520" indent="-223520"/>
            <a:r>
              <a:rPr lang="en-US" err="1"/>
              <a:t>Pasivní</a:t>
            </a:r>
          </a:p>
          <a:p>
            <a:pPr lvl="1"/>
            <a:r>
              <a:rPr lang="en-US" err="1"/>
              <a:t>Fyzický</a:t>
            </a:r>
            <a:r>
              <a:rPr lang="en-US" dirty="0"/>
              <a:t> </a:t>
            </a:r>
            <a:r>
              <a:rPr lang="en-US" err="1"/>
              <a:t>přenos</a:t>
            </a:r>
          </a:p>
          <a:p>
            <a:pPr lvl="1"/>
            <a:r>
              <a:rPr lang="en-US" err="1"/>
              <a:t>Nezasahují</a:t>
            </a:r>
            <a:r>
              <a:rPr lang="en-US"/>
              <a:t> do </a:t>
            </a:r>
            <a:r>
              <a:rPr lang="en-US" err="1"/>
              <a:t>dat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223520" indent="-223520"/>
            <a:endParaRPr lang="en-US"/>
          </a:p>
        </p:txBody>
      </p:sp>
      <p:pic>
        <p:nvPicPr>
          <p:cNvPr id="6" name="Picture 6" descr="Síťové prvky">
            <a:extLst>
              <a:ext uri="{FF2B5EF4-FFF2-40B4-BE49-F238E27FC236}">
                <a16:creationId xmlns:a16="http://schemas.microsoft.com/office/drawing/2014/main" id="{DB6F3017-9D17-4262-803B-6C3519D6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955" y="1903271"/>
            <a:ext cx="5933427" cy="3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21C-C594-4089-98CC-75F6E3DF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B625-75AB-454C-9B82-C2FD27283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128 bit</a:t>
            </a:r>
          </a:p>
          <a:p>
            <a:pPr marL="223520" indent="-223520"/>
            <a:r>
              <a:rPr lang="en-US"/>
              <a:t>2^128 </a:t>
            </a:r>
            <a:r>
              <a:rPr lang="en-US" err="1"/>
              <a:t>adres</a:t>
            </a:r>
          </a:p>
          <a:p>
            <a:pPr marL="223520" indent="-223520"/>
            <a:r>
              <a:rPr lang="en-US" err="1"/>
              <a:t>Privátní</a:t>
            </a:r>
            <a:r>
              <a:rPr lang="en-US"/>
              <a:t> </a:t>
            </a:r>
            <a:r>
              <a:rPr lang="en-US" err="1"/>
              <a:t>adresy</a:t>
            </a:r>
          </a:p>
          <a:p>
            <a:pPr lvl="1"/>
            <a:r>
              <a:rPr lang="en-US"/>
              <a:t>fc00::/7</a:t>
            </a:r>
          </a:p>
          <a:p>
            <a:pPr marL="223520" indent="-223520"/>
            <a:r>
              <a:rPr lang="en-US" err="1"/>
              <a:t>Každé</a:t>
            </a:r>
            <a:r>
              <a:rPr lang="en-US"/>
              <a:t> </a:t>
            </a:r>
            <a:r>
              <a:rPr lang="en-US" err="1"/>
              <a:t>zařízení</a:t>
            </a:r>
            <a:r>
              <a:rPr lang="en-US"/>
              <a:t> </a:t>
            </a:r>
            <a:r>
              <a:rPr lang="en-US" err="1"/>
              <a:t>svoje</a:t>
            </a:r>
            <a:r>
              <a:rPr lang="en-US"/>
              <a:t> IP</a:t>
            </a:r>
          </a:p>
          <a:p>
            <a:pPr marL="223520" indent="-223520"/>
            <a:r>
              <a:rPr lang="en-US" err="1"/>
              <a:t>Nekompatibilní</a:t>
            </a:r>
            <a:r>
              <a:rPr lang="en-US"/>
              <a:t> s IPv4</a:t>
            </a:r>
          </a:p>
          <a:p>
            <a:pPr marL="223520" indent="-223520"/>
            <a:r>
              <a:rPr lang="en-US" err="1"/>
              <a:t>Dočasná</a:t>
            </a:r>
            <a:r>
              <a:rPr lang="en-US"/>
              <a:t> </a:t>
            </a:r>
            <a:r>
              <a:rPr lang="en-US" err="1"/>
              <a:t>řešení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E6D8FB-098F-40C1-93C5-FF1CD643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956" y="1736260"/>
            <a:ext cx="5660328" cy="3910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61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FB33-C853-4F84-B1E1-758F0177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DHCP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4F1F-55EB-4313-A3EB-C587125D9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280B-C226-4201-AB30-5024CC9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DHCP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C9F7-208C-40DA-B4C5-F58F336B2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4999"/>
            <a:ext cx="6671676" cy="41148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23520" indent="-223520"/>
            <a:r>
              <a:rPr lang="en-US" err="1"/>
              <a:t>Dynamické</a:t>
            </a:r>
            <a:r>
              <a:rPr lang="en-US"/>
              <a:t> </a:t>
            </a:r>
            <a:r>
              <a:rPr lang="en-US" err="1"/>
              <a:t>přidělení</a:t>
            </a:r>
            <a:r>
              <a:rPr lang="en-US"/>
              <a:t> </a:t>
            </a:r>
            <a:r>
              <a:rPr lang="en-US" err="1"/>
              <a:t>adresy</a:t>
            </a:r>
            <a:endParaRPr lang="en-US"/>
          </a:p>
          <a:p>
            <a:pPr marL="223520" indent="-223520"/>
            <a:r>
              <a:rPr lang="en-US" err="1"/>
              <a:t>Komunikace</a:t>
            </a:r>
            <a:r>
              <a:rPr lang="en-US"/>
              <a:t> </a:t>
            </a:r>
            <a:r>
              <a:rPr lang="en-US" err="1"/>
              <a:t>při</a:t>
            </a:r>
            <a:r>
              <a:rPr lang="en-US"/>
              <a:t> </a:t>
            </a:r>
            <a:r>
              <a:rPr lang="en-US" err="1"/>
              <a:t>připojení</a:t>
            </a:r>
            <a:endParaRPr lang="en-US"/>
          </a:p>
          <a:p>
            <a:pPr lvl="1"/>
            <a:r>
              <a:rPr lang="en-US" err="1"/>
              <a:t>Klient</a:t>
            </a:r>
            <a:r>
              <a:rPr lang="en-US"/>
              <a:t>: "</a:t>
            </a:r>
            <a:r>
              <a:rPr lang="en-US" err="1"/>
              <a:t>Ahoj</a:t>
            </a:r>
            <a:r>
              <a:rPr lang="en-US"/>
              <a:t> </a:t>
            </a:r>
            <a:r>
              <a:rPr lang="en-US" err="1"/>
              <a:t>všem</a:t>
            </a:r>
            <a:r>
              <a:rPr lang="en-US"/>
              <a:t>, </a:t>
            </a:r>
            <a:r>
              <a:rPr lang="en-US" err="1"/>
              <a:t>potřebuju</a:t>
            </a:r>
            <a:r>
              <a:rPr lang="en-US"/>
              <a:t> </a:t>
            </a:r>
            <a:r>
              <a:rPr lang="en-US" err="1"/>
              <a:t>adresu</a:t>
            </a:r>
            <a:r>
              <a:rPr lang="en-US"/>
              <a:t>."  </a:t>
            </a:r>
            <a:br>
              <a:rPr lang="cs-CZ"/>
            </a:br>
            <a:r>
              <a:rPr lang="en-US"/>
              <a:t>(DHCDISCOVER - BROADCAST)</a:t>
            </a:r>
          </a:p>
          <a:p>
            <a:pPr lvl="1"/>
            <a:r>
              <a:rPr lang="en-US"/>
              <a:t>Server: "</a:t>
            </a:r>
            <a:r>
              <a:rPr lang="en-US" err="1"/>
              <a:t>Ahoj</a:t>
            </a:r>
            <a:r>
              <a:rPr lang="en-US"/>
              <a:t>, </a:t>
            </a:r>
            <a:r>
              <a:rPr lang="cs-CZ"/>
              <a:t>já jsem DHCP server, chceš moji adresu</a:t>
            </a:r>
            <a:r>
              <a:rPr lang="en-US"/>
              <a:t>?"  </a:t>
            </a:r>
            <a:br>
              <a:rPr lang="cs-CZ"/>
            </a:br>
            <a:r>
              <a:rPr lang="en-US"/>
              <a:t>(DHCPOFFER - BROADCAST/UNICAST)</a:t>
            </a:r>
          </a:p>
          <a:p>
            <a:pPr lvl="1"/>
            <a:r>
              <a:rPr lang="en-US" err="1"/>
              <a:t>Klient</a:t>
            </a:r>
            <a:r>
              <a:rPr lang="en-US"/>
              <a:t>: "</a:t>
            </a:r>
            <a:r>
              <a:rPr lang="en-US" err="1"/>
              <a:t>Ano</a:t>
            </a:r>
            <a:r>
              <a:rPr lang="en-US"/>
              <a:t>, </a:t>
            </a:r>
            <a:r>
              <a:rPr lang="en-US" err="1"/>
              <a:t>přijímám</a:t>
            </a:r>
            <a:r>
              <a:rPr lang="en-US"/>
              <a:t> t</a:t>
            </a:r>
            <a:r>
              <a:rPr lang="cs-CZ"/>
              <a:t>voji</a:t>
            </a:r>
            <a:r>
              <a:rPr lang="en-US"/>
              <a:t> </a:t>
            </a:r>
            <a:r>
              <a:rPr lang="en-US" err="1"/>
              <a:t>adresu</a:t>
            </a:r>
            <a:r>
              <a:rPr lang="en-US"/>
              <a:t>, </a:t>
            </a:r>
            <a:r>
              <a:rPr lang="en-US" err="1"/>
              <a:t>pošli</a:t>
            </a:r>
            <a:r>
              <a:rPr lang="en-US"/>
              <a:t> mi </a:t>
            </a:r>
            <a:r>
              <a:rPr lang="cs-CZ"/>
              <a:t>vše</a:t>
            </a:r>
            <a:r>
              <a:rPr lang="en-US"/>
              <a:t>." </a:t>
            </a:r>
            <a:br>
              <a:rPr lang="cs-CZ"/>
            </a:br>
            <a:r>
              <a:rPr lang="en-US"/>
              <a:t>(DHCPREQUEST  - BROADCAST)</a:t>
            </a:r>
          </a:p>
          <a:p>
            <a:pPr lvl="1"/>
            <a:r>
              <a:rPr lang="en-US"/>
              <a:t>Server: "</a:t>
            </a:r>
            <a:r>
              <a:rPr lang="en-US" err="1"/>
              <a:t>Tady</a:t>
            </a:r>
            <a:r>
              <a:rPr lang="en-US"/>
              <a:t> </a:t>
            </a:r>
            <a:r>
              <a:rPr lang="en-US" err="1"/>
              <a:t>máš</a:t>
            </a:r>
            <a:r>
              <a:rPr lang="en-US"/>
              <a:t>, </a:t>
            </a:r>
            <a:r>
              <a:rPr lang="en-US" err="1"/>
              <a:t>přidávám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tě</a:t>
            </a:r>
            <a:r>
              <a:rPr lang="en-US"/>
              <a:t> do </a:t>
            </a:r>
            <a:r>
              <a:rPr lang="en-US" err="1"/>
              <a:t>záznamu</a:t>
            </a:r>
            <a:r>
              <a:rPr lang="en-US"/>
              <a:t>.„</a:t>
            </a:r>
            <a:br>
              <a:rPr lang="cs-CZ"/>
            </a:br>
            <a:r>
              <a:rPr lang="en-US"/>
              <a:t>(DHCPACK - BROADCAST/UNICAST)</a:t>
            </a:r>
          </a:p>
          <a:p>
            <a:pPr marL="223520" indent="-223520"/>
            <a:r>
              <a:rPr lang="en-US" err="1"/>
              <a:t>Nutnost</a:t>
            </a:r>
            <a:r>
              <a:rPr lang="en-US"/>
              <a:t> </a:t>
            </a:r>
            <a:r>
              <a:rPr lang="en-US" err="1"/>
              <a:t>alespoň</a:t>
            </a:r>
            <a:r>
              <a:rPr lang="en-US"/>
              <a:t> </a:t>
            </a:r>
            <a:r>
              <a:rPr lang="en-US" err="1"/>
              <a:t>jednoho</a:t>
            </a:r>
            <a:r>
              <a:rPr lang="en-US"/>
              <a:t> DHCP </a:t>
            </a:r>
            <a:r>
              <a:rPr lang="en-US" err="1"/>
              <a:t>serveru</a:t>
            </a:r>
            <a:endParaRPr lang="en-US"/>
          </a:p>
          <a:p>
            <a:pPr lvl="1"/>
            <a:endParaRPr lang="en-US"/>
          </a:p>
        </p:txBody>
      </p:sp>
      <p:pic>
        <p:nvPicPr>
          <p:cNvPr id="7" name="Obrázek 6" descr="Obsah obrázku objekt&#10;&#10;Popis se vygeneroval automaticky.">
            <a:extLst>
              <a:ext uri="{FF2B5EF4-FFF2-40B4-BE49-F238E27FC236}">
                <a16:creationId xmlns:a16="http://schemas.microsoft.com/office/drawing/2014/main" id="{3F7BEDC6-C8FD-435B-99C7-94B0ADD4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16" y="2333416"/>
            <a:ext cx="3895408" cy="21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4000-0196-450B-8BE5-A7377628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E3B0-90BB-40C3-ABF2-E35513EC0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0CBF-7593-4E35-BE4D-29E7CBFE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7228-7241-465A-9433-882739477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err="1"/>
              <a:t>Jmenná</a:t>
            </a:r>
            <a:r>
              <a:rPr lang="en-US"/>
              <a:t> </a:t>
            </a:r>
            <a:r>
              <a:rPr lang="en-US" err="1"/>
              <a:t>adresa</a:t>
            </a:r>
            <a:r>
              <a:rPr lang="en-US"/>
              <a:t> &lt;=&gt; IP </a:t>
            </a:r>
            <a:r>
              <a:rPr lang="en-US" err="1"/>
              <a:t>adresa</a:t>
            </a:r>
          </a:p>
          <a:p>
            <a:pPr marL="342900" indent="-342900"/>
            <a:r>
              <a:rPr lang="en-US" err="1"/>
              <a:t>Žádost</a:t>
            </a:r>
            <a:r>
              <a:rPr lang="en-US"/>
              <a:t> DNS </a:t>
            </a:r>
            <a:r>
              <a:rPr lang="en-US" err="1"/>
              <a:t>serveru</a:t>
            </a:r>
          </a:p>
          <a:p>
            <a:pPr marL="342900" indent="-342900"/>
            <a:r>
              <a:rPr lang="en-US" err="1"/>
              <a:t>Odpověď</a:t>
            </a:r>
            <a:r>
              <a:rPr lang="en-US"/>
              <a:t> DNS </a:t>
            </a:r>
            <a:r>
              <a:rPr lang="en-US" err="1"/>
              <a:t>serveru</a:t>
            </a:r>
          </a:p>
          <a:p>
            <a:pPr marL="342900" indent="-342900"/>
            <a:r>
              <a:rPr lang="en-US" err="1"/>
              <a:t>Komunikace</a:t>
            </a:r>
            <a:r>
              <a:rPr lang="en-US"/>
              <a:t> s </a:t>
            </a:r>
            <a:r>
              <a:rPr lang="en-US" err="1"/>
              <a:t>obdrženou</a:t>
            </a:r>
            <a:r>
              <a:rPr lang="en-US"/>
              <a:t> IP </a:t>
            </a:r>
            <a:r>
              <a:rPr lang="en-US" err="1"/>
              <a:t>adresou</a:t>
            </a:r>
          </a:p>
          <a:p>
            <a:pPr marL="342900" indent="-342900"/>
            <a:endParaRPr lang="en-US"/>
          </a:p>
        </p:txBody>
      </p:sp>
      <p:pic>
        <p:nvPicPr>
          <p:cNvPr id="4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FCE65CD-7C2F-429B-96B1-B7EBA5A7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06" y="1910043"/>
            <a:ext cx="4337957" cy="2056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98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4207-0DDE-46B2-A39B-F4D4FABC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Síťové</a:t>
            </a:r>
            <a:r>
              <a:rPr lang="en-US"/>
              <a:t> </a:t>
            </a:r>
            <a:r>
              <a:rPr lang="en-US" err="1"/>
              <a:t>protokoly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1AA-D684-4148-982F-0AEAD6E0D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40BDAB9-264B-4B2E-92CB-3C3F166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71" y="2229336"/>
            <a:ext cx="5602835" cy="30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A915-7A4E-4E16-BA2A-C76A5A15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7B185-B14F-40F0-8C47-F8BCFD18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První</a:t>
            </a:r>
            <a:r>
              <a:rPr lang="en-US"/>
              <a:t> a </a:t>
            </a:r>
            <a:r>
              <a:rPr lang="en-US" err="1"/>
              <a:t>druhá</a:t>
            </a:r>
            <a:r>
              <a:rPr lang="en-US"/>
              <a:t> </a:t>
            </a:r>
            <a:r>
              <a:rPr lang="en-US" err="1"/>
              <a:t>vrstva</a:t>
            </a:r>
          </a:p>
          <a:p>
            <a:pPr marL="223520" indent="-223520"/>
            <a:r>
              <a:rPr lang="en-US" err="1"/>
              <a:t>Soubor</a:t>
            </a:r>
            <a:r>
              <a:rPr lang="en-US"/>
              <a:t> </a:t>
            </a:r>
            <a:r>
              <a:rPr lang="en-US" err="1"/>
              <a:t>technologii</a:t>
            </a:r>
          </a:p>
          <a:p>
            <a:pPr marL="223520" indent="-223520"/>
            <a:r>
              <a:rPr lang="en-US" err="1"/>
              <a:t>Konkurentem</a:t>
            </a:r>
            <a:r>
              <a:rPr lang="en-US"/>
              <a:t> WIFI</a:t>
            </a:r>
          </a:p>
          <a:p>
            <a:pPr marL="223520" indent="-223520"/>
            <a:endParaRPr lang="en-US"/>
          </a:p>
        </p:txBody>
      </p:sp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DD3B628-0B36-4BC4-BE10-514D9BBE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283" y="1747674"/>
            <a:ext cx="5214747" cy="36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9616-C826-4F33-88A9-A9B0A2C3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</a:t>
            </a:r>
            <a:r>
              <a:rPr lang="en-US" err="1"/>
              <a:t>Protokol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2785-E036-4D94-9C79-AF63530F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Soubor</a:t>
            </a:r>
            <a:r>
              <a:rPr lang="en-US"/>
              <a:t> </a:t>
            </a:r>
            <a:r>
              <a:rPr lang="en-US" err="1"/>
              <a:t>pravidel</a:t>
            </a:r>
            <a:endParaRPr lang="en-US"/>
          </a:p>
          <a:p>
            <a:pPr marL="223520" indent="-223520"/>
            <a:r>
              <a:rPr lang="en-US" err="1"/>
              <a:t>Doručení</a:t>
            </a:r>
            <a:r>
              <a:rPr lang="en-US"/>
              <a:t> </a:t>
            </a:r>
            <a:r>
              <a:rPr lang="en-US" err="1"/>
              <a:t>packetů</a:t>
            </a:r>
            <a:endParaRPr lang="en-US"/>
          </a:p>
          <a:p>
            <a:pPr marL="223520" indent="-223520"/>
            <a:r>
              <a:rPr lang="en-US" err="1"/>
              <a:t>Dvě</a:t>
            </a:r>
            <a:r>
              <a:rPr lang="en-US"/>
              <a:t> </a:t>
            </a:r>
            <a:r>
              <a:rPr lang="en-US" err="1"/>
              <a:t>verze</a:t>
            </a:r>
            <a:endParaRPr lang="en-US"/>
          </a:p>
          <a:p>
            <a:pPr lvl="1"/>
            <a:r>
              <a:rPr lang="en-US"/>
              <a:t>IPv4</a:t>
            </a:r>
          </a:p>
          <a:p>
            <a:pPr lvl="1"/>
            <a:r>
              <a:rPr lang="en-US"/>
              <a:t>IPv4</a:t>
            </a:r>
          </a:p>
          <a:p>
            <a:pPr marL="223520" indent="-223520"/>
            <a:r>
              <a:rPr lang="en-US" err="1"/>
              <a:t>Stavební</a:t>
            </a:r>
            <a:r>
              <a:rPr lang="en-US"/>
              <a:t> </a:t>
            </a:r>
            <a:r>
              <a:rPr lang="en-US" err="1"/>
              <a:t>prvek</a:t>
            </a:r>
            <a:r>
              <a:rPr lang="cs-CZ"/>
              <a:t> sítí</a:t>
            </a:r>
            <a:endParaRPr lang="en-US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6BC0CA3-ECCC-418D-A2AA-41892B7C5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68" y="2067955"/>
            <a:ext cx="5056637" cy="33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9497-A76F-4C70-B944-965E9945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3DB1-D22C-4547-B2CF-901FA4AD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Teletype network</a:t>
            </a:r>
          </a:p>
          <a:p>
            <a:pPr marL="223520" indent="-223520"/>
            <a:r>
              <a:rPr lang="en-US" err="1"/>
              <a:t>Komunikace</a:t>
            </a:r>
            <a:r>
              <a:rPr lang="en-US"/>
              <a:t> v </a:t>
            </a:r>
            <a:r>
              <a:rPr lang="en-US" err="1"/>
              <a:t>textové</a:t>
            </a:r>
            <a:r>
              <a:rPr lang="en-US"/>
              <a:t> </a:t>
            </a:r>
            <a:r>
              <a:rPr lang="en-US" err="1"/>
              <a:t>formě</a:t>
            </a:r>
          </a:p>
          <a:p>
            <a:pPr marL="223520" indent="-223520"/>
            <a:r>
              <a:rPr lang="en-US" err="1"/>
              <a:t>Nešifrovaný</a:t>
            </a:r>
          </a:p>
          <a:p>
            <a:pPr marL="223520" indent="-223520"/>
            <a:r>
              <a:rPr lang="en-US" err="1"/>
              <a:t>Částečně</a:t>
            </a:r>
            <a:r>
              <a:rPr lang="en-US"/>
              <a:t> </a:t>
            </a:r>
            <a:r>
              <a:rPr lang="en-US" err="1"/>
              <a:t>nahrazen</a:t>
            </a:r>
            <a:r>
              <a:rPr lang="en-US"/>
              <a:t> SSH</a:t>
            </a:r>
          </a:p>
          <a:p>
            <a:pPr marL="223520" indent="-223520"/>
            <a:r>
              <a:rPr lang="en-US" err="1"/>
              <a:t>Součástí</a:t>
            </a:r>
            <a:r>
              <a:rPr lang="en-US"/>
              <a:t> Windows a </a:t>
            </a:r>
            <a:r>
              <a:rPr lang="en-US" err="1"/>
              <a:t>unixových</a:t>
            </a:r>
            <a:r>
              <a:rPr lang="en-US"/>
              <a:t> </a:t>
            </a:r>
            <a:r>
              <a:rPr lang="en-US" err="1"/>
              <a:t>systémů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A34192B-42A0-4763-881A-6A61F2E9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02" y="1561041"/>
            <a:ext cx="5444726" cy="22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B221-0E6C-439D-A97C-558E7F35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Protokoly 4. vrtvy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B57CA-9338-48FA-9245-00C5F7407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A076-F45E-4D7A-BC0B-85F9821544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Všechna data ve správném pořadí</a:t>
            </a:r>
          </a:p>
          <a:p>
            <a:pPr marL="223520" indent="-223520"/>
            <a:r>
              <a:rPr lang="en-US"/>
              <a:t>Udržování spojení</a:t>
            </a:r>
          </a:p>
          <a:p>
            <a:pPr marL="223520" indent="-223520"/>
            <a:r>
              <a:rPr lang="en-US"/>
              <a:t>Three-way handshake</a:t>
            </a:r>
          </a:p>
          <a:p>
            <a:pPr marL="223520" indent="-223520"/>
            <a:r>
              <a:rPr lang="en-US"/>
              <a:t>Služby s nutností celistvosti dat</a:t>
            </a:r>
          </a:p>
          <a:p>
            <a:pPr marL="223520" indent="-223520"/>
            <a:r>
              <a:rPr lang="en-US"/>
              <a:t>FTP, HTTP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2A140-EF03-4A78-8F2D-04F10881E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UDP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78965-0B28-4057-9FE9-D50BBFB946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Nenavazuje spojení</a:t>
            </a:r>
          </a:p>
          <a:p>
            <a:pPr marL="223520" indent="-223520"/>
            <a:r>
              <a:rPr lang="en-US"/>
              <a:t>Bez kontroly</a:t>
            </a:r>
          </a:p>
          <a:p>
            <a:pPr lvl="1"/>
            <a:r>
              <a:rPr lang="en-US"/>
              <a:t>Možnost obejít softwarově</a:t>
            </a:r>
          </a:p>
          <a:p>
            <a:pPr marL="223520" indent="-223520"/>
            <a:r>
              <a:rPr lang="en-US"/>
              <a:t>Služby s upřednostněnou odezvou</a:t>
            </a:r>
          </a:p>
          <a:p>
            <a:pPr marL="223520" indent="-223520"/>
            <a:r>
              <a:rPr lang="en-US"/>
              <a:t>VoIP, Online hry(většinou kombinace TCP + UDP)</a:t>
            </a:r>
          </a:p>
        </p:txBody>
      </p:sp>
    </p:spTree>
    <p:extLst>
      <p:ext uri="{BB962C8B-B14F-4D97-AF65-F5344CB8AC3E}">
        <p14:creationId xmlns:p14="http://schemas.microsoft.com/office/powerpoint/2010/main" val="32297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9B3B-D18C-4B76-80E9-E41C1BB4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3087-9ADD-4593-82CD-9FDDBABF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23520" indent="-223520"/>
            <a:r>
              <a:rPr lang="en-US" dirty="0"/>
              <a:t>2. </a:t>
            </a:r>
            <a:r>
              <a:rPr lang="en-US" dirty="0" err="1"/>
              <a:t>vrstva</a:t>
            </a:r>
            <a:endParaRPr lang="en-US" dirty="0"/>
          </a:p>
          <a:p>
            <a:pPr marL="223520" indent="-223520"/>
            <a:r>
              <a:rPr lang="en-US" dirty="0"/>
              <a:t>L3 Switch</a:t>
            </a:r>
          </a:p>
          <a:p>
            <a:pPr lvl="1"/>
            <a:r>
              <a:rPr lang="en-US" dirty="0"/>
              <a:t>ASIC </a:t>
            </a:r>
            <a:r>
              <a:rPr lang="en-US" dirty="0" err="1"/>
              <a:t>místo</a:t>
            </a:r>
            <a:r>
              <a:rPr lang="en-US" dirty="0"/>
              <a:t> SW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Ošizenější</a:t>
            </a:r>
            <a:r>
              <a:rPr lang="en-US" dirty="0"/>
              <a:t>" </a:t>
            </a:r>
            <a:r>
              <a:rPr lang="cs-CZ" dirty="0"/>
              <a:t>oproti</a:t>
            </a:r>
            <a:r>
              <a:rPr lang="en-US" dirty="0"/>
              <a:t> router</a:t>
            </a:r>
            <a:r>
              <a:rPr lang="cs-CZ" dirty="0"/>
              <a:t>u</a:t>
            </a:r>
            <a:endParaRPr lang="en-US" dirty="0"/>
          </a:p>
          <a:p>
            <a:pPr marL="223520" indent="-223520"/>
            <a:r>
              <a:rPr lang="en-US" dirty="0" err="1"/>
              <a:t>Výhody</a:t>
            </a:r>
            <a:endParaRPr lang="en-US" dirty="0"/>
          </a:p>
          <a:p>
            <a:pPr lvl="1"/>
            <a:r>
              <a:rPr lang="en-US" dirty="0"/>
              <a:t>Cena za port</a:t>
            </a:r>
          </a:p>
          <a:p>
            <a:pPr marL="223520" indent="-223520"/>
            <a:r>
              <a:rPr lang="en-US" dirty="0" err="1"/>
              <a:t>Přepínací</a:t>
            </a:r>
            <a:r>
              <a:rPr lang="en-US" dirty="0"/>
              <a:t> </a:t>
            </a:r>
            <a:r>
              <a:rPr lang="en-US" dirty="0" err="1"/>
              <a:t>módy</a:t>
            </a:r>
            <a:endParaRPr lang="en-US" dirty="0"/>
          </a:p>
          <a:p>
            <a:pPr lvl="1"/>
            <a:r>
              <a:rPr lang="en-US" dirty="0"/>
              <a:t>Store and Forward</a:t>
            </a:r>
          </a:p>
          <a:p>
            <a:pPr lvl="1"/>
            <a:r>
              <a:rPr lang="en-US" dirty="0"/>
              <a:t>Cut-through</a:t>
            </a:r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  <a:p>
            <a:pPr marL="223520" indent="-223520"/>
            <a:endParaRPr lang="en-US" dirty="0"/>
          </a:p>
        </p:txBody>
      </p:sp>
      <p:pic>
        <p:nvPicPr>
          <p:cNvPr id="4" name="Picture 4" descr="L2 Switch&#10;">
            <a:extLst>
              <a:ext uri="{FF2B5EF4-FFF2-40B4-BE49-F238E27FC236}">
                <a16:creationId xmlns:a16="http://schemas.microsoft.com/office/drawing/2014/main" id="{E6C6AEB1-7895-4B27-B8FA-73D4F6A1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71" y="1905937"/>
            <a:ext cx="5559715" cy="1856002"/>
          </a:xfrm>
          <a:prstGeom prst="rect">
            <a:avLst/>
          </a:prstGeom>
        </p:spPr>
      </p:pic>
      <p:pic>
        <p:nvPicPr>
          <p:cNvPr id="5" name="Picture 4" descr="L3 Switch">
            <a:extLst>
              <a:ext uri="{FF2B5EF4-FFF2-40B4-BE49-F238E27FC236}">
                <a16:creationId xmlns:a16="http://schemas.microsoft.com/office/drawing/2014/main" id="{D5E45C2E-9478-40D4-BCF1-4997E32F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70" y="3962399"/>
            <a:ext cx="5559715" cy="10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BEA1-9ADD-46E5-BEE5-8E365F62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Control Message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6D32-F043-4641-9735-C168D020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Informování</a:t>
            </a:r>
            <a:r>
              <a:rPr lang="en-US"/>
              <a:t> o </a:t>
            </a:r>
            <a:r>
              <a:rPr lang="en-US" err="1"/>
              <a:t>stavu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síti</a:t>
            </a:r>
          </a:p>
          <a:p>
            <a:pPr marL="223520" indent="-223520"/>
            <a:r>
              <a:rPr lang="en-US"/>
              <a:t>Ping</a:t>
            </a:r>
          </a:p>
          <a:p>
            <a:pPr marL="223520" indent="-223520"/>
            <a:r>
              <a:rPr lang="en-US" err="1"/>
              <a:t>Chyba</a:t>
            </a:r>
            <a:r>
              <a:rPr lang="en-US"/>
              <a:t> </a:t>
            </a:r>
            <a:r>
              <a:rPr lang="en-US" err="1"/>
              <a:t>spojení</a:t>
            </a:r>
          </a:p>
          <a:p>
            <a:pPr marL="223520" indent="-223520"/>
            <a:r>
              <a:rPr lang="en-US" err="1"/>
              <a:t>Vypršení</a:t>
            </a:r>
            <a:r>
              <a:rPr lang="en-US"/>
              <a:t> TTL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E104F7-5CD0-4A5A-8BA2-8D4CD028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50" y="1904644"/>
            <a:ext cx="5286615" cy="186248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306E06-1BF4-4B0B-AE7C-A7BA11A3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50" y="3758939"/>
            <a:ext cx="3734265" cy="28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3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BB63-3BBA-4DD3-80E4-7183155E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D11C-7D09-4F03-8277-AA6F5CA7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Přenos</a:t>
            </a:r>
            <a:r>
              <a:rPr lang="en-US"/>
              <a:t> </a:t>
            </a:r>
            <a:r>
              <a:rPr lang="en-US" err="1"/>
              <a:t>hypertextových</a:t>
            </a:r>
            <a:r>
              <a:rPr lang="en-US"/>
              <a:t> </a:t>
            </a:r>
            <a:r>
              <a:rPr lang="en-US" err="1"/>
              <a:t>souborů</a:t>
            </a:r>
          </a:p>
          <a:p>
            <a:pPr marL="223520" indent="-223520"/>
            <a:r>
              <a:rPr lang="en-US" err="1"/>
              <a:t>Vyvynuté</a:t>
            </a:r>
          </a:p>
          <a:p>
            <a:pPr marL="223520" indent="-223520"/>
            <a:r>
              <a:rPr lang="en-US" err="1"/>
              <a:t>Přenos</a:t>
            </a:r>
            <a:r>
              <a:rPr lang="en-US"/>
              <a:t> </a:t>
            </a:r>
            <a:r>
              <a:rPr lang="en-US" err="1"/>
              <a:t>dalších</a:t>
            </a:r>
            <a:r>
              <a:rPr lang="en-US"/>
              <a:t> </a:t>
            </a:r>
            <a:r>
              <a:rPr lang="en-US" err="1"/>
              <a:t>dat</a:t>
            </a:r>
          </a:p>
          <a:p>
            <a:pPr marL="223520" indent="-223520"/>
            <a:r>
              <a:rPr lang="en-US" err="1"/>
              <a:t>Hlavičky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6DEF81E-AB9A-46A7-9084-D5D11465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599" y="1755541"/>
            <a:ext cx="5689076" cy="37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AA0B-9EB7-49C1-8F42-65E32209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076E-C21A-427B-B42E-83F26AD84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Odesílání</a:t>
            </a:r>
            <a:r>
              <a:rPr lang="en-US"/>
              <a:t> </a:t>
            </a:r>
            <a:r>
              <a:rPr lang="en-US" err="1"/>
              <a:t>emailových</a:t>
            </a:r>
            <a:r>
              <a:rPr lang="en-US"/>
              <a:t> </a:t>
            </a:r>
            <a:r>
              <a:rPr lang="en-US" err="1"/>
              <a:t>zpráv</a:t>
            </a:r>
          </a:p>
          <a:p>
            <a:pPr marL="223520" indent="-223520"/>
            <a:r>
              <a:rPr lang="en-US" err="1"/>
              <a:t>Zprávy</a:t>
            </a:r>
            <a:r>
              <a:rPr lang="en-US"/>
              <a:t> </a:t>
            </a:r>
            <a:r>
              <a:rPr lang="en-US" err="1"/>
              <a:t>doručené</a:t>
            </a:r>
            <a:r>
              <a:rPr lang="en-US"/>
              <a:t> do </a:t>
            </a:r>
            <a:r>
              <a:rPr lang="en-US" err="1"/>
              <a:t>schránky</a:t>
            </a:r>
          </a:p>
          <a:p>
            <a:pPr marL="223520" indent="-223520"/>
            <a:r>
              <a:rPr lang="en-US"/>
              <a:t>K </a:t>
            </a:r>
            <a:r>
              <a:rPr lang="en-US" err="1"/>
              <a:t>získání</a:t>
            </a:r>
            <a:r>
              <a:rPr lang="en-US"/>
              <a:t> </a:t>
            </a:r>
            <a:r>
              <a:rPr lang="en-US" err="1"/>
              <a:t>potřeba</a:t>
            </a:r>
            <a:r>
              <a:rPr lang="en-US"/>
              <a:t> </a:t>
            </a:r>
            <a:r>
              <a:rPr lang="en-US" err="1"/>
              <a:t>jiných</a:t>
            </a:r>
            <a:r>
              <a:rPr lang="en-US"/>
              <a:t> </a:t>
            </a:r>
            <a:r>
              <a:rPr lang="en-US" err="1"/>
              <a:t>protokolů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A8612F6-D180-4579-8111-D792B65F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3974367"/>
            <a:ext cx="6896459" cy="18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C325-FF13-4536-B174-85E81933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 + IMAP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25EDC-E00B-4B5C-83BF-BBBC75E3A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A96CD-A53D-4436-9B50-A072E5CDA0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Zprávu</a:t>
            </a:r>
            <a:r>
              <a:rPr lang="en-US"/>
              <a:t> </a:t>
            </a:r>
            <a:r>
              <a:rPr lang="en-US" err="1"/>
              <a:t>potřeba</a:t>
            </a:r>
            <a:r>
              <a:rPr lang="en-US"/>
              <a:t> </a:t>
            </a:r>
            <a:r>
              <a:rPr lang="en-US" err="1"/>
              <a:t>stahnout</a:t>
            </a:r>
          </a:p>
          <a:p>
            <a:pPr marL="223520" indent="-223520"/>
            <a:r>
              <a:rPr lang="en-US"/>
              <a:t>Po </a:t>
            </a:r>
            <a:r>
              <a:rPr lang="en-US" err="1"/>
              <a:t>stažení</a:t>
            </a:r>
            <a:r>
              <a:rPr lang="en-US"/>
              <a:t> </a:t>
            </a:r>
            <a:r>
              <a:rPr lang="en-US" err="1"/>
              <a:t>smazány</a:t>
            </a:r>
          </a:p>
          <a:p>
            <a:pPr marL="223520" indent="-22352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70AC6-F4F4-49C2-BAC9-BFC1F1D2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IMAP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40E39-DE54-4640-9308-C8A9544ABC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Zobrazení</a:t>
            </a:r>
            <a:r>
              <a:rPr lang="en-US"/>
              <a:t> </a:t>
            </a:r>
            <a:r>
              <a:rPr lang="en-US" err="1"/>
              <a:t>zpráv</a:t>
            </a:r>
            <a:r>
              <a:rPr lang="en-US"/>
              <a:t> a </a:t>
            </a:r>
            <a:r>
              <a:rPr lang="en-US" err="1"/>
              <a:t>manipulace</a:t>
            </a:r>
            <a:r>
              <a:rPr lang="en-US"/>
              <a:t> s </a:t>
            </a:r>
            <a:r>
              <a:rPr lang="en-US" err="1"/>
              <a:t>nimi</a:t>
            </a:r>
            <a:r>
              <a:rPr lang="en-US"/>
              <a:t> </a:t>
            </a:r>
            <a:r>
              <a:rPr lang="en-US" err="1"/>
              <a:t>přímo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serveru</a:t>
            </a:r>
          </a:p>
        </p:txBody>
      </p:sp>
      <p:pic>
        <p:nvPicPr>
          <p:cNvPr id="7" name="Picture 7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096EA0B7-4121-4DE3-A939-27E6BBED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86" y="4219984"/>
            <a:ext cx="6149031" cy="18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5A98-5D36-4174-A0F2-45F821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FTP,FTPS,SFTP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A5CA8-8F50-4969-B010-BF3FD7C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Přenos</a:t>
            </a:r>
            <a:r>
              <a:rPr lang="en-US"/>
              <a:t> </a:t>
            </a:r>
            <a:r>
              <a:rPr lang="en-US" err="1"/>
              <a:t>souborů</a:t>
            </a:r>
            <a:endParaRPr lang="en-US"/>
          </a:p>
          <a:p>
            <a:pPr marL="223520" indent="-223520"/>
            <a:r>
              <a:rPr lang="en-US" err="1"/>
              <a:t>Rozdíl</a:t>
            </a:r>
            <a:r>
              <a:rPr lang="en-US"/>
              <a:t> v </a:t>
            </a:r>
            <a:r>
              <a:rPr lang="en-US" err="1"/>
              <a:t>zabez</a:t>
            </a:r>
            <a:r>
              <a:rPr lang="cs-CZ"/>
              <a:t>p</a:t>
            </a:r>
            <a:r>
              <a:rPr lang="en-US" err="1"/>
              <a:t>ečení</a:t>
            </a:r>
            <a:endParaRPr lang="cs-CZ"/>
          </a:p>
          <a:p>
            <a:pPr marL="223520" indent="-223520"/>
            <a:r>
              <a:rPr lang="cs-CZ"/>
              <a:t>FTP nezabezpečené</a:t>
            </a:r>
          </a:p>
          <a:p>
            <a:pPr marL="223520" indent="-223520"/>
            <a:r>
              <a:rPr lang="cs-CZ"/>
              <a:t>FTPS</a:t>
            </a:r>
          </a:p>
          <a:p>
            <a:pPr marL="463232" lvl="1" indent="-223520"/>
            <a:r>
              <a:rPr lang="cs-CZ"/>
              <a:t>Šifrované</a:t>
            </a:r>
          </a:p>
          <a:p>
            <a:pPr marL="223520" indent="-223520"/>
            <a:r>
              <a:rPr lang="cs-CZ"/>
              <a:t>SFTP</a:t>
            </a:r>
          </a:p>
          <a:p>
            <a:pPr marL="463232" lvl="1" indent="-223520"/>
            <a:r>
              <a:rPr lang="cs-CZ"/>
              <a:t>SSH</a:t>
            </a:r>
          </a:p>
          <a:p>
            <a:pPr marL="463232" lvl="1" indent="-223520"/>
            <a:r>
              <a:rPr lang="cs-CZ"/>
              <a:t>Přístup přes konzoli</a:t>
            </a:r>
          </a:p>
          <a:p>
            <a:pPr marL="223520" indent="-223520"/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B16F34C-22AF-4950-801F-473F4EA7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86" y="1909727"/>
            <a:ext cx="5717824" cy="34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ADE7-6713-4F4C-863A-4027612D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DDBA-3F64-4FB1-BA73-70371C5A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https://static-course-assets.s3.amazonaws.com/ITN51/en/index.html</a:t>
            </a:r>
            <a:endParaRPr lang="cs-CZ" dirty="0"/>
          </a:p>
          <a:p>
            <a:r>
              <a:rPr lang="en-GB" dirty="0">
                <a:hlinkClick r:id="rId3"/>
              </a:rPr>
              <a:t>https://static-course-assets.s3.amazonaws.com/RSE6/en/index.html</a:t>
            </a:r>
            <a:endParaRPr lang="cs-CZ" dirty="0"/>
          </a:p>
          <a:p>
            <a:r>
              <a:rPr lang="en-US" dirty="0"/>
              <a:t>https://www.samuraj-cz.com/clanek/cisco-ios-8-access-control-list/</a:t>
            </a:r>
            <a:endParaRPr lang="cs-CZ" dirty="0"/>
          </a:p>
          <a:p>
            <a:pPr marL="223520" indent="-223520"/>
            <a:r>
              <a:rPr lang="en-US" dirty="0">
                <a:hlinkClick r:id="rId4"/>
              </a:rPr>
              <a:t>http://www.ped.muni.cz/wtech/03_studium/teps/teps-01.pdf</a:t>
            </a:r>
          </a:p>
          <a:p>
            <a:pPr marL="223520" indent="-223520"/>
            <a:r>
              <a:rPr lang="en-US" dirty="0">
                <a:hlinkClick r:id="rId5"/>
              </a:rPr>
              <a:t>https://www.onehelp.cz/onebit/kb/cs/pop3-vs-imap</a:t>
            </a:r>
          </a:p>
          <a:p>
            <a:pPr marL="223520" indent="-223520"/>
            <a:endParaRPr lang="en-US" dirty="0"/>
          </a:p>
          <a:p>
            <a:pPr marL="223520" indent="-223520"/>
            <a:endParaRPr lang="en-US" dirty="0">
              <a:hlinkClick r:id="rId5"/>
            </a:endParaRPr>
          </a:p>
          <a:p>
            <a:pPr marL="223520" indent="-2235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0231-CCA1-4B77-958B-8AD45CDA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7E0D-19A2-4FD4-832D-B3C35C6E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3. </a:t>
            </a:r>
            <a:r>
              <a:rPr lang="en-US" dirty="0" err="1"/>
              <a:t>vrstva</a:t>
            </a:r>
            <a:endParaRPr lang="en-US" dirty="0"/>
          </a:p>
          <a:p>
            <a:pPr marL="223520" indent="-223520"/>
            <a:r>
              <a:rPr lang="en-US" dirty="0" err="1"/>
              <a:t>Horší</a:t>
            </a:r>
            <a:r>
              <a:rPr lang="en-US" dirty="0"/>
              <a:t> </a:t>
            </a:r>
            <a:r>
              <a:rPr lang="en-US" dirty="0" err="1"/>
              <a:t>poměr</a:t>
            </a:r>
            <a:r>
              <a:rPr lang="en-US" dirty="0"/>
              <a:t> </a:t>
            </a:r>
            <a:r>
              <a:rPr lang="en-US" dirty="0" err="1"/>
              <a:t>cena</a:t>
            </a:r>
            <a:r>
              <a:rPr lang="en-US" dirty="0"/>
              <a:t>/port</a:t>
            </a:r>
          </a:p>
          <a:p>
            <a:pPr marL="223520" indent="-223520"/>
            <a:r>
              <a:rPr lang="en-US" dirty="0" err="1"/>
              <a:t>Směrování</a:t>
            </a:r>
            <a:endParaRPr lang="en-US" dirty="0"/>
          </a:p>
          <a:p>
            <a:pPr marL="688975" lvl="1" indent="-457200">
              <a:buAutoNum type="arabicPeriod"/>
            </a:pPr>
            <a:r>
              <a:rPr lang="en-US" dirty="0" err="1"/>
              <a:t>Izolované</a:t>
            </a:r>
            <a:endParaRPr lang="en-US" dirty="0"/>
          </a:p>
          <a:p>
            <a:pPr lvl="2">
              <a:buAutoNum type="arabicPeriod"/>
            </a:pPr>
            <a:r>
              <a:rPr lang="cs-CZ" dirty="0"/>
              <a:t>Hot-</a:t>
            </a:r>
            <a:r>
              <a:rPr lang="cs-CZ" dirty="0" err="1"/>
              <a:t>potato</a:t>
            </a:r>
            <a:endParaRPr lang="en-US" dirty="0"/>
          </a:p>
          <a:p>
            <a:pPr lvl="2">
              <a:buAutoNum type="arabicPeriod"/>
            </a:pPr>
            <a:r>
              <a:rPr lang="cs-CZ" dirty="0" err="1"/>
              <a:t>Flooding</a:t>
            </a:r>
            <a:endParaRPr lang="en-US" dirty="0"/>
          </a:p>
          <a:p>
            <a:pPr lvl="1">
              <a:buAutoNum type="arabicPeriod"/>
            </a:pPr>
            <a:r>
              <a:rPr lang="en-US" dirty="0" err="1"/>
              <a:t>Distribuované</a:t>
            </a:r>
            <a:endParaRPr lang="en-US" dirty="0"/>
          </a:p>
          <a:p>
            <a:pPr lvl="2">
              <a:buAutoNum type="arabicPeriod"/>
            </a:pPr>
            <a:r>
              <a:rPr lang="en-US" dirty="0"/>
              <a:t>Distance </a:t>
            </a:r>
            <a:r>
              <a:rPr lang="en-US" dirty="0" err="1"/>
              <a:t>vektor</a:t>
            </a:r>
            <a:endParaRPr lang="en-US" dirty="0"/>
          </a:p>
          <a:p>
            <a:pPr lvl="2">
              <a:buAutoNum type="arabicPeriod"/>
            </a:pPr>
            <a:r>
              <a:rPr lang="en-US" dirty="0"/>
              <a:t>Link-state</a:t>
            </a:r>
          </a:p>
        </p:txBody>
      </p:sp>
      <p:pic>
        <p:nvPicPr>
          <p:cNvPr id="6" name="Obrázek 5" descr="Router">
            <a:extLst>
              <a:ext uri="{FF2B5EF4-FFF2-40B4-BE49-F238E27FC236}">
                <a16:creationId xmlns:a16="http://schemas.microsoft.com/office/drawing/2014/main" id="{415B2CCD-E3BC-4D55-9526-F153C0D9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23" y="1904999"/>
            <a:ext cx="5888002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8612-021D-48F7-81F3-4883E910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E7DCD-06FB-4316-8CBC-D0A09502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4999"/>
            <a:ext cx="3178862" cy="41148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dirty="0"/>
              <a:t>4. </a:t>
            </a:r>
            <a:r>
              <a:rPr lang="en-US" dirty="0" err="1"/>
              <a:t>vrstva</a:t>
            </a:r>
            <a:endParaRPr lang="en-US" dirty="0"/>
          </a:p>
          <a:p>
            <a:pPr marL="223520" indent="-223520"/>
            <a:r>
              <a:rPr lang="en-US" dirty="0" err="1"/>
              <a:t>Filtrování</a:t>
            </a:r>
            <a:r>
              <a:rPr lang="en-US" dirty="0"/>
              <a:t> port</a:t>
            </a:r>
            <a:r>
              <a:rPr lang="cs-CZ" dirty="0"/>
              <a:t>ů</a:t>
            </a:r>
            <a:endParaRPr lang="en-US" dirty="0"/>
          </a:p>
          <a:p>
            <a:pPr marL="223520" indent="-223520"/>
            <a:r>
              <a:rPr lang="en-US" dirty="0"/>
              <a:t>SW + HW</a:t>
            </a:r>
            <a:endParaRPr lang="cs-CZ" dirty="0"/>
          </a:p>
          <a:p>
            <a:pPr marL="463232" lvl="1" indent="-223520"/>
            <a:r>
              <a:rPr lang="cs-CZ" dirty="0"/>
              <a:t>Firewall jako samostatné zařízení</a:t>
            </a:r>
          </a:p>
          <a:p>
            <a:pPr marL="463232" lvl="1" indent="-223520"/>
            <a:r>
              <a:rPr lang="cs-CZ" dirty="0"/>
              <a:t>Windows Firewall</a:t>
            </a:r>
          </a:p>
          <a:p>
            <a:pPr marL="463232" lvl="1" indent="-223520"/>
            <a:r>
              <a:rPr lang="cs-CZ" dirty="0"/>
              <a:t>Antivirové programy</a:t>
            </a:r>
          </a:p>
          <a:p>
            <a:pPr marL="682307" lvl="2" indent="-223520"/>
            <a:r>
              <a:rPr lang="cs-CZ" dirty="0"/>
              <a:t>Většinou obsahují FW</a:t>
            </a:r>
          </a:p>
        </p:txBody>
      </p:sp>
      <p:pic>
        <p:nvPicPr>
          <p:cNvPr id="4" name="Picture 4" descr="Firewall Filtering&#10;">
            <a:extLst>
              <a:ext uri="{FF2B5EF4-FFF2-40B4-BE49-F238E27FC236}">
                <a16:creationId xmlns:a16="http://schemas.microsoft.com/office/drawing/2014/main" id="{79013A8A-E382-401A-996A-2A4A8D48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75" y="1723007"/>
            <a:ext cx="7097691" cy="32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0F5-FDD3-482E-9A43-303DE81B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Kroucená</a:t>
            </a:r>
            <a:r>
              <a:rPr lang="en-US"/>
              <a:t> </a:t>
            </a:r>
            <a:r>
              <a:rPr lang="en-US" err="1"/>
              <a:t>dvojlinka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461D-2323-4190-B051-20990652F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Elektrické</a:t>
            </a:r>
            <a:r>
              <a:rPr lang="en-US"/>
              <a:t> </a:t>
            </a:r>
            <a:r>
              <a:rPr lang="en-US" err="1"/>
              <a:t>signály</a:t>
            </a:r>
            <a:endParaRPr lang="en-US"/>
          </a:p>
          <a:p>
            <a:pPr marL="223520" indent="-223520"/>
            <a:r>
              <a:rPr lang="en-US" err="1"/>
              <a:t>Obkroucení</a:t>
            </a:r>
            <a:r>
              <a:rPr lang="en-US"/>
              <a:t> </a:t>
            </a:r>
            <a:r>
              <a:rPr lang="en-US" err="1"/>
              <a:t>drátů</a:t>
            </a:r>
            <a:endParaRPr lang="en-US"/>
          </a:p>
          <a:p>
            <a:pPr lvl="1"/>
            <a:r>
              <a:rPr lang="en-US" err="1"/>
              <a:t>Minimalizace</a:t>
            </a:r>
            <a:r>
              <a:rPr lang="en-US"/>
              <a:t> </a:t>
            </a:r>
            <a:r>
              <a:rPr lang="en-US" err="1"/>
              <a:t>nevýhod</a:t>
            </a:r>
            <a:endParaRPr lang="cs-CZ"/>
          </a:p>
          <a:p>
            <a:pPr lvl="2"/>
            <a:r>
              <a:rPr lang="cs-CZ"/>
              <a:t>Přeslechy</a:t>
            </a:r>
          </a:p>
          <a:p>
            <a:pPr lvl="2"/>
            <a:r>
              <a:rPr lang="cs-CZ"/>
              <a:t>Rušení s okolím</a:t>
            </a:r>
          </a:p>
          <a:p>
            <a:r>
              <a:rPr lang="cs-CZ"/>
              <a:t>Postupné zvyšování rychlosti</a:t>
            </a:r>
          </a:p>
          <a:p>
            <a:pPr lvl="1"/>
            <a:r>
              <a:rPr lang="cs-CZ"/>
              <a:t>Cat5 – 100Mb</a:t>
            </a:r>
          </a:p>
          <a:p>
            <a:pPr lvl="1"/>
            <a:r>
              <a:rPr lang="cs-CZ"/>
              <a:t>Cat5e – 1Gb</a:t>
            </a:r>
          </a:p>
          <a:p>
            <a:pPr lvl="1"/>
            <a:r>
              <a:rPr lang="cs-CZ"/>
              <a:t>Cat6 – 1Gb</a:t>
            </a:r>
            <a:endParaRPr lang="en-US"/>
          </a:p>
          <a:p>
            <a:pPr marL="223520" indent="-223520"/>
            <a:endParaRPr lang="en-US"/>
          </a:p>
        </p:txBody>
      </p:sp>
      <p:pic>
        <p:nvPicPr>
          <p:cNvPr id="5" name="Obrázek 4" descr="Kroucená dvojlinka">
            <a:extLst>
              <a:ext uri="{FF2B5EF4-FFF2-40B4-BE49-F238E27FC236}">
                <a16:creationId xmlns:a16="http://schemas.microsoft.com/office/drawing/2014/main" id="{38ED76D2-65AF-4B89-8AE0-D620372BC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4" y="1752600"/>
            <a:ext cx="4234080" cy="25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0B7A-8D46-4A0B-B0D6-C9E1E2A5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Koaxialní</a:t>
            </a:r>
            <a:r>
              <a:rPr lang="en-US"/>
              <a:t> </a:t>
            </a:r>
            <a:r>
              <a:rPr lang="en-US" err="1"/>
              <a:t>kabel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C6A2-6AF1-4709-9358-4D748F07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52600"/>
            <a:ext cx="9134391" cy="4114801"/>
          </a:xfrm>
        </p:spPr>
        <p:txBody>
          <a:bodyPr/>
          <a:lstStyle/>
          <a:p>
            <a:r>
              <a:rPr lang="cs-CZ"/>
              <a:t>Prověřený dobou</a:t>
            </a:r>
          </a:p>
          <a:p>
            <a:r>
              <a:rPr lang="cs-CZ" err="1"/>
              <a:t>Rozsahlé</a:t>
            </a:r>
            <a:r>
              <a:rPr lang="cs-CZ"/>
              <a:t> možnosti využití</a:t>
            </a:r>
          </a:p>
          <a:p>
            <a:pPr lvl="1"/>
            <a:r>
              <a:rPr lang="cs-CZ"/>
              <a:t>Televizní signál</a:t>
            </a:r>
          </a:p>
          <a:p>
            <a:pPr lvl="2"/>
            <a:r>
              <a:rPr lang="cs-CZ"/>
              <a:t>Anténa -&gt; TV</a:t>
            </a:r>
          </a:p>
          <a:p>
            <a:pPr lvl="2"/>
            <a:r>
              <a:rPr lang="cs-CZ"/>
              <a:t>Anténa -&gt; Set-top-box</a:t>
            </a:r>
          </a:p>
          <a:p>
            <a:pPr lvl="1"/>
            <a:r>
              <a:rPr lang="cs-CZ"/>
              <a:t>Počítačové sítě</a:t>
            </a:r>
          </a:p>
          <a:p>
            <a:pPr lvl="2"/>
            <a:r>
              <a:rPr lang="cs-CZ"/>
              <a:t>Propojení </a:t>
            </a:r>
            <a:r>
              <a:rPr lang="cs-CZ" err="1"/>
              <a:t>routeru</a:t>
            </a:r>
            <a:r>
              <a:rPr lang="cs-CZ"/>
              <a:t> k WAN</a:t>
            </a:r>
          </a:p>
          <a:p>
            <a:r>
              <a:rPr lang="cs-CZ"/>
              <a:t>2 vodiče + nevodivá vrstva</a:t>
            </a:r>
          </a:p>
          <a:p>
            <a:pPr lvl="1"/>
            <a:endParaRPr lang="en-US"/>
          </a:p>
        </p:txBody>
      </p:sp>
      <p:pic>
        <p:nvPicPr>
          <p:cNvPr id="9" name="Obrázek 8" descr="Koaxiální kabel">
            <a:extLst>
              <a:ext uri="{FF2B5EF4-FFF2-40B4-BE49-F238E27FC236}">
                <a16:creationId xmlns:a16="http://schemas.microsoft.com/office/drawing/2014/main" id="{0BC02C08-5ACB-40AC-BF3B-E22637AC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9" y="1752600"/>
            <a:ext cx="4953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75D1-9A5A-40E0-94D2-9120BE88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Optický</a:t>
            </a:r>
            <a:r>
              <a:rPr lang="en-US"/>
              <a:t> </a:t>
            </a:r>
            <a:r>
              <a:rPr lang="en-US" err="1"/>
              <a:t>kabel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AF1F-24A9-43B9-B8FE-AF29480EE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Svazek optických vláken</a:t>
            </a:r>
          </a:p>
          <a:p>
            <a:r>
              <a:rPr lang="cs-CZ"/>
              <a:t>Přenos =&gt; světlo</a:t>
            </a:r>
          </a:p>
          <a:p>
            <a:pPr lvl="1"/>
            <a:r>
              <a:rPr lang="cs-CZ"/>
              <a:t>Totální lom</a:t>
            </a:r>
          </a:p>
          <a:p>
            <a:r>
              <a:rPr lang="cs-CZ"/>
              <a:t>Výhody</a:t>
            </a:r>
          </a:p>
          <a:p>
            <a:pPr lvl="1"/>
            <a:r>
              <a:rPr lang="cs-CZ"/>
              <a:t>Vysoké přenosové rychlosti</a:t>
            </a:r>
          </a:p>
          <a:p>
            <a:pPr lvl="1"/>
            <a:r>
              <a:rPr lang="cs-CZ"/>
              <a:t>Dlouhá maximální vzdálenost přenosu</a:t>
            </a:r>
          </a:p>
          <a:p>
            <a:pPr lvl="1"/>
            <a:r>
              <a:rPr lang="cs-CZ"/>
              <a:t>Odolnost proti rušení a přeslechům</a:t>
            </a:r>
          </a:p>
          <a:p>
            <a:pPr lvl="1"/>
            <a:r>
              <a:rPr lang="cs-CZ"/>
              <a:t>Nulové riziko odposlechů</a:t>
            </a:r>
            <a:endParaRPr lang="en-US"/>
          </a:p>
        </p:txBody>
      </p:sp>
      <p:pic>
        <p:nvPicPr>
          <p:cNvPr id="5" name="Obrázek 4" descr="Optický kabel">
            <a:extLst>
              <a:ext uri="{FF2B5EF4-FFF2-40B4-BE49-F238E27FC236}">
                <a16:creationId xmlns:a16="http://schemas.microsoft.com/office/drawing/2014/main" id="{289F1565-A43B-452F-86B5-FE1D6CD7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62" y="1666874"/>
            <a:ext cx="48577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ální modrý tunel 16×9">
  <a:themeElements>
    <a:clrScheme name="Digitální modrý tu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EE5782-39D8-4BC2-8DC6-EBA73BB79084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6E64CE5-9A2F-4A86-9018-E796DAC277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61CCE-2B92-4C9F-B2F8-A258F57499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</TotalTime>
  <Words>695</Words>
  <Application>Microsoft Office PowerPoint</Application>
  <PresentationFormat>Vlastní</PresentationFormat>
  <Paragraphs>283</Paragraphs>
  <Slides>45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45</vt:i4>
      </vt:variant>
    </vt:vector>
  </HeadingPairs>
  <TitlesOfParts>
    <vt:vector size="48" baseType="lpstr">
      <vt:lpstr>Arial</vt:lpstr>
      <vt:lpstr>Corbel</vt:lpstr>
      <vt:lpstr>Digitální modrý tunel 16×9</vt:lpstr>
      <vt:lpstr>Adresování a směrování v síti</vt:lpstr>
      <vt:lpstr>Hardwarové a softwarové prostředky v síti</vt:lpstr>
      <vt:lpstr>Síťové prvky</vt:lpstr>
      <vt:lpstr>Switch</vt:lpstr>
      <vt:lpstr>Router</vt:lpstr>
      <vt:lpstr>Firewall</vt:lpstr>
      <vt:lpstr>Kroucená dvojlinka</vt:lpstr>
      <vt:lpstr>Koaxialní kabel</vt:lpstr>
      <vt:lpstr>Optický kabel</vt:lpstr>
      <vt:lpstr>Operační systém</vt:lpstr>
      <vt:lpstr>PuTTY</vt:lpstr>
      <vt:lpstr>WireShark</vt:lpstr>
      <vt:lpstr>Apache</vt:lpstr>
      <vt:lpstr>Klasifikace sítí</vt:lpstr>
      <vt:lpstr>Podle dosahu</vt:lpstr>
      <vt:lpstr>Podle postavení klientů</vt:lpstr>
      <vt:lpstr>Konfigurace</vt:lpstr>
      <vt:lpstr>Základní konfigurace</vt:lpstr>
      <vt:lpstr>Bezpečnost portů</vt:lpstr>
      <vt:lpstr>Prezentace aplikace PowerPoint</vt:lpstr>
      <vt:lpstr>Routování</vt:lpstr>
      <vt:lpstr>Adresace</vt:lpstr>
      <vt:lpstr>Access list</vt:lpstr>
      <vt:lpstr>NAT</vt:lpstr>
      <vt:lpstr>PAT</vt:lpstr>
      <vt:lpstr>IP adresa a MAC adresa</vt:lpstr>
      <vt:lpstr>MAC adresa</vt:lpstr>
      <vt:lpstr>IP adresa</vt:lpstr>
      <vt:lpstr>IPv4</vt:lpstr>
      <vt:lpstr>IPv6</vt:lpstr>
      <vt:lpstr>DHCP</vt:lpstr>
      <vt:lpstr>DHCP</vt:lpstr>
      <vt:lpstr>DNS</vt:lpstr>
      <vt:lpstr>DNS</vt:lpstr>
      <vt:lpstr>Síťové protokoly</vt:lpstr>
      <vt:lpstr>Ethernet</vt:lpstr>
      <vt:lpstr>Internet Protokol</vt:lpstr>
      <vt:lpstr>Telnet</vt:lpstr>
      <vt:lpstr>Protokoly 4. vrtvy</vt:lpstr>
      <vt:lpstr>Internet Control Message Protocol</vt:lpstr>
      <vt:lpstr>HTTP(S)</vt:lpstr>
      <vt:lpstr>SMTP</vt:lpstr>
      <vt:lpstr>POP + IMAP</vt:lpstr>
      <vt:lpstr>FTP,FTPS,SFTP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Rozložení s nadpisem</dc:title>
  <cp:lastModifiedBy>Filip Ballek</cp:lastModifiedBy>
  <cp:revision>12</cp:revision>
  <dcterms:created xsi:type="dcterms:W3CDTF">2013-04-05T20:05:04Z</dcterms:created>
  <dcterms:modified xsi:type="dcterms:W3CDTF">2018-12-27T09:23:38Z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